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9"/>
    <p:restoredTop sz="93224"/>
  </p:normalViewPr>
  <p:slideViewPr>
    <p:cSldViewPr snapToGrid="0" snapToObjects="1">
      <p:cViewPr varScale="1">
        <p:scale>
          <a:sx n="56" d="100"/>
          <a:sy n="56" d="100"/>
        </p:scale>
        <p:origin x="11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04035-E07B-5449-9C21-C91E4E2F31F4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8AF97-DD1B-F942-800E-7B7A4AB8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1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600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91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53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0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68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386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413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0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D8BEC-4AE8-8B41-9BD3-4DE1071615D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89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6A76-FA96-E447-9CE4-93A2512A2973}" type="datetimeFigureOut">
              <a:rPr lang="en-US" smtClean="0"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BE67-C63F-824D-8EF8-5F942BBC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カタカナ早押し！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全１０問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65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 err="1"/>
              <a:t>H</a:t>
            </a:r>
            <a:r>
              <a:rPr lang="en-US" dirty="0" err="1" smtClean="0"/>
              <a:t>anbaagu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ハンバーガー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ハンバーグ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ハムバッグ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ハムパック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11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. </a:t>
            </a:r>
            <a:r>
              <a:rPr lang="en-US" dirty="0" err="1" smtClean="0"/>
              <a:t>Basukettobooru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541782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パスケトポール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バシケトボル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バスケットボール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パシケットポール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14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マメリカ</a:t>
            </a:r>
            <a:endParaRPr lang="en-US" altLang="ja-JP" sz="40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アナリカ</a:t>
            </a:r>
            <a:r>
              <a:rPr lang="en-US" sz="4000" dirty="0" smtClean="0"/>
              <a:t> 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アメリカ</a:t>
            </a:r>
            <a:endParaRPr lang="en-US" altLang="ja-JP" sz="40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アメリヤ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88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Mekishiko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メキツコ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ナキシコ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メキシユ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メキシコ</a:t>
            </a:r>
            <a:endParaRPr lang="en-US" altLang="ja-JP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30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Shawaa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0" y="1690689"/>
            <a:ext cx="38862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ツャワー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シャクー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シャウー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シヤワー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シャワー</a:t>
            </a:r>
            <a:endParaRPr lang="en-US" altLang="ja-JP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48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Koohii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コーセー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コーヒー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ユーナー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ユーヒー</a:t>
            </a:r>
            <a:endParaRPr lang="en-US" altLang="ja-JP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352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Taoru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タオル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タオレ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クオル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クホル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21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Jogingu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ショギング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ヅョギング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ヅョソグ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ジョギング</a:t>
            </a:r>
            <a:endParaRPr lang="en-US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8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err="1" smtClean="0"/>
              <a:t>Weitoresu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ウェイトレス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ウイートス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ウィーテルス</a:t>
            </a:r>
            <a:endParaRPr lang="en-US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ウェイタレシ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00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Sweeden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7530" y="1917065"/>
            <a:ext cx="38862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スワーテン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スウェーデン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/>
              <a:t>スウェテン</a:t>
            </a:r>
            <a:endParaRPr lang="en-US" altLang="ja-JP" sz="40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dirty="0" smtClean="0"/>
              <a:t>スワーデン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19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50ECA7A-7582-684D-A0B3-6CE19F9140E9}" vid="{A4BDB940-3498-5742-86DF-FD7D387BE5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PPT_4;3</Template>
  <TotalTime>8</TotalTime>
  <Words>85</Words>
  <Application>Microsoft Macintosh PowerPoint</Application>
  <PresentationFormat>On-screen Show (4:3)</PresentationFormat>
  <Paragraphs>63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Yu Gothic</vt:lpstr>
      <vt:lpstr>游ゴシック</vt:lpstr>
      <vt:lpstr>游ゴシック Light</vt:lpstr>
      <vt:lpstr>Arial</vt:lpstr>
      <vt:lpstr>Office Theme</vt:lpstr>
      <vt:lpstr>カタカナ早押し！</vt:lpstr>
      <vt:lpstr>1. America</vt:lpstr>
      <vt:lpstr>2. Mekishiko</vt:lpstr>
      <vt:lpstr>3. Shawaa</vt:lpstr>
      <vt:lpstr>4. Koohii</vt:lpstr>
      <vt:lpstr>5. Taoru</vt:lpstr>
      <vt:lpstr>6. Jogingu</vt:lpstr>
      <vt:lpstr>7. Weitoresu</vt:lpstr>
      <vt:lpstr>8. Sweeden</vt:lpstr>
      <vt:lpstr>9. Hanbaagu</vt:lpstr>
      <vt:lpstr>10. Basukettobooru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カタカナ早押し！</dc:title>
  <dc:creator>Okada, Aya</dc:creator>
  <cp:lastModifiedBy>Okada, Aya</cp:lastModifiedBy>
  <cp:revision>5</cp:revision>
  <dcterms:created xsi:type="dcterms:W3CDTF">2019-12-19T16:34:16Z</dcterms:created>
  <dcterms:modified xsi:type="dcterms:W3CDTF">2019-12-19T16:43:09Z</dcterms:modified>
</cp:coreProperties>
</file>