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63" r:id="rId3"/>
    <p:sldId id="265" r:id="rId4"/>
    <p:sldId id="264" r:id="rId5"/>
    <p:sldId id="257" r:id="rId6"/>
    <p:sldId id="266" r:id="rId7"/>
    <p:sldId id="267" r:id="rId8"/>
    <p:sldId id="268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90"/>
    <p:restoredTop sz="94541"/>
  </p:normalViewPr>
  <p:slideViewPr>
    <p:cSldViewPr snapToGrid="0" snapToObjects="1">
      <p:cViewPr varScale="1">
        <p:scale>
          <a:sx n="119" d="100"/>
          <a:sy n="119" d="100"/>
        </p:scale>
        <p:origin x="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08E04-70BF-F941-BC3A-A44BB8801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B0E58B-7E5B-564F-9670-4398D233F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D6620-2A19-EA40-A2CC-35AF2A4B4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AA4C-9332-5440-93D8-6B723FC5CCF9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8FA3D-A93D-8144-8AC2-4377E7F5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A921D-B083-0545-BD00-7E9A241A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034-7EA2-A540-8E06-35645BD3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7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915B5-E25D-204A-8F28-ECF264F25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FC382-3767-1A4F-9190-A4FD3605B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B1D86-7E53-D243-A2C7-3F433C41B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AA4C-9332-5440-93D8-6B723FC5CCF9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64FD7-A4E0-FD41-9EC9-BEA77C3B0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A2398-B6DE-E744-99AD-3C06DF95A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034-7EA2-A540-8E06-35645BD3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3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AD699A-8A41-7541-881D-24C950A98D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071E18-1D14-BD42-9387-43D186A23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16C00-363C-054A-9FBE-CDCBFBE2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AA4C-9332-5440-93D8-6B723FC5CCF9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54B3C-979A-3A49-9045-AE7FD5592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58542-3ECD-C947-94CC-CD06D89E7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034-7EA2-A540-8E06-35645BD3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9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4B1D6-8ACA-5249-AF85-6F3D6DAEC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4F02B-3E8B-4149-904F-3E11B10A5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147FF-0DCF-424D-87C7-BFB954F3F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AA4C-9332-5440-93D8-6B723FC5CCF9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5BFE2-0A50-204F-8F11-D973D2F3B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E2BFD-9424-F844-95B4-4545FDD81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034-7EA2-A540-8E06-35645BD3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1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46F6B-1754-654D-9D51-F0F4631ED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E7855-1A86-A442-AFCD-B8896A742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B29A3-644F-8248-BE95-1CA609DE3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AA4C-9332-5440-93D8-6B723FC5CCF9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DCFB5-08A7-BF48-8746-D5ACF2E32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5A1A7-5BFF-7644-BCF8-F3204FD46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034-7EA2-A540-8E06-35645BD3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2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020AB-7C6B-3846-95F8-5559A922A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7F186-AA2B-FD41-969F-FF5817ED55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E3E4D-8BED-B348-A5B1-6CF8B1AD0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3F224-ACC4-014D-B656-034240DAB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AA4C-9332-5440-93D8-6B723FC5CCF9}" type="datetimeFigureOut">
              <a:rPr lang="en-US" smtClean="0"/>
              <a:t>1/18/20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E156B4-11C3-D54A-8ED0-59C2E7DCB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75DE8-B4DB-0B4E-ADD3-277AD6ED8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034-7EA2-A540-8E06-35645BD3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5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E3199-7BFD-F74A-AD76-479736A35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18133-FBEA-774E-B73F-5AD39A5B2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A0B65-1D11-8545-B411-D0E8F5167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C66AC1-9556-DA4A-9F19-D30F53E2EC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5507B-55C2-4C4C-9554-F3FB03D61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C00CBF-477F-CB4F-964F-D4C35352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AA4C-9332-5440-93D8-6B723FC5CCF9}" type="datetimeFigureOut">
              <a:rPr lang="en-US" smtClean="0"/>
              <a:t>1/18/20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94E51-5687-5B4B-99E7-B54D4A9B9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D49182-B136-BF41-A178-5DD4CFB6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034-7EA2-A540-8E06-35645BD3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4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C954-5385-314E-B9F9-D87872CA0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A07594-239A-2A49-BDF8-3FBBCA4FD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AA4C-9332-5440-93D8-6B723FC5CCF9}" type="datetimeFigureOut">
              <a:rPr lang="en-US" smtClean="0"/>
              <a:t>1/18/20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DF1BB-105F-3A4A-B2EC-790DDD17B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7301B-55B6-3D41-9F52-CA7C6A304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034-7EA2-A540-8E06-35645BD3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3BB049-8CCD-BD49-8A1A-F7599C155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AA4C-9332-5440-93D8-6B723FC5CCF9}" type="datetimeFigureOut">
              <a:rPr lang="en-US" smtClean="0"/>
              <a:t>1/18/20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CCA37-AC94-5C49-A346-0164437E1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E2ECC-8F89-1B4B-AA08-932817DBC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034-7EA2-A540-8E06-35645BD3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7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002FF-286B-E145-89E8-8C2066122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6D854-03CC-F94F-8731-F0EC8604D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87D6FD-4D38-2C4B-81A5-93083D8C1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12D6-55EB-2248-A988-4A3D533A2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AA4C-9332-5440-93D8-6B723FC5CCF9}" type="datetimeFigureOut">
              <a:rPr lang="en-US" smtClean="0"/>
              <a:t>1/18/20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47CAE-BBBF-934A-B46B-AFF84BE5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BFE3F-2849-C34D-8D0A-4435D147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034-7EA2-A540-8E06-35645BD3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0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863F-D10C-124B-B36A-CA2BB5F58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C5BE7F-B6EB-F841-A5A3-CCF4784C8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1D256-3820-0F40-849D-8CAEAEB2F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6867E-F15B-E140-9367-57B951C84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AA4C-9332-5440-93D8-6B723FC5CCF9}" type="datetimeFigureOut">
              <a:rPr lang="en-US" smtClean="0"/>
              <a:t>1/18/20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5E5E9-DD49-F645-810B-E25D2FDFE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3CB74-D777-9F42-91C2-1F0C6E718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F034-7EA2-A540-8E06-35645BD3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2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9E358B-6981-634B-AE69-28B641E9C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A52CA-E1A7-4C40-8AB0-447A4A61B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9325D-EF7B-824E-B0EE-140348BBA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BAA4C-9332-5440-93D8-6B723FC5CCF9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85691-0EA8-954C-9A08-52CF1B326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A6ECE-86A4-974B-A6F9-6B62AEF53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F034-7EA2-A540-8E06-35645BD3A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5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0A9B80-18BD-754C-9657-9B8624381B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漢字わかるかな？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BF6DD44-FD4F-4742-94C6-52924689A5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9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3B79D-485F-7B40-B41F-17DCF5A06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Level ４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57BF2E-0B97-CF48-A6C3-780511D07A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7384" y="1540081"/>
            <a:ext cx="8841475" cy="4973330"/>
          </a:xfrm>
        </p:spPr>
      </p:pic>
    </p:spTree>
    <p:extLst>
      <p:ext uri="{BB962C8B-B14F-4D97-AF65-F5344CB8AC3E}">
        <p14:creationId xmlns:p14="http://schemas.microsoft.com/office/powerpoint/2010/main" val="213686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09555-FB9F-7B4B-9B1F-AB6B898B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Level ３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BEC710-9F1D-784A-891E-A0278ED6D4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2777" y="1690688"/>
            <a:ext cx="8981324" cy="5051995"/>
          </a:xfrm>
        </p:spPr>
      </p:pic>
    </p:spTree>
    <p:extLst>
      <p:ext uri="{BB962C8B-B14F-4D97-AF65-F5344CB8AC3E}">
        <p14:creationId xmlns:p14="http://schemas.microsoft.com/office/powerpoint/2010/main" val="279954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9164D-01D0-D041-B319-6437CC3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Level 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7B0CF95-A4E6-FB40-8802-7B6CDEF3F8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7687" y="1313900"/>
            <a:ext cx="9314811" cy="5239581"/>
          </a:xfrm>
        </p:spPr>
      </p:pic>
    </p:spTree>
    <p:extLst>
      <p:ext uri="{BB962C8B-B14F-4D97-AF65-F5344CB8AC3E}">
        <p14:creationId xmlns:p14="http://schemas.microsoft.com/office/powerpoint/2010/main" val="166588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A89912-A4E2-3B4C-9A30-20639F27B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8ADCCF-5851-D94E-A230-C2E9DB63D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6226" y="2280622"/>
            <a:ext cx="8987118" cy="38210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20000"/>
              <a:t>水族館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50699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09555-FB9F-7B4B-9B1F-AB6B898B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Level 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B05C4-CEB6-8748-934A-BE304A8B3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EFD6A74E-8C9A-E04E-A87B-31B87A45B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542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3B79D-485F-7B40-B41F-17DCF5A06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Level 3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1A11D95-EFDC-3A4A-8B1C-B9FE2C144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814" y="1690688"/>
            <a:ext cx="8128000" cy="4572000"/>
          </a:xfrm>
          <a:prstGeom prst="rect">
            <a:avLst/>
          </a:prstGeom>
        </p:spPr>
      </p:pic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DB81A26B-853B-364D-A317-55764AA89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92844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94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9164D-01D0-D041-B319-6437CC3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Level 2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9749286-E919-354D-B833-BEDD6C99D8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248581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A89912-A4E2-3B4C-9A30-20639F27B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8ADCCF-5851-D94E-A230-C2E9DB63D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20000"/>
              <a:t>美術館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709462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20</Words>
  <Application>Microsoft Macintosh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Office Theme</vt:lpstr>
      <vt:lpstr>漢字わかるかな？</vt:lpstr>
      <vt:lpstr>Level ４</vt:lpstr>
      <vt:lpstr>Level ３</vt:lpstr>
      <vt:lpstr>Level 2</vt:lpstr>
      <vt:lpstr>Answer</vt:lpstr>
      <vt:lpstr>Level 4</vt:lpstr>
      <vt:lpstr>Level 3</vt:lpstr>
      <vt:lpstr>Level 2</vt:lpstr>
      <vt:lpstr>Answer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 Okada</dc:creator>
  <cp:lastModifiedBy>Aya Okada</cp:lastModifiedBy>
  <cp:revision>9</cp:revision>
  <dcterms:created xsi:type="dcterms:W3CDTF">2020-01-17T02:35:46Z</dcterms:created>
  <dcterms:modified xsi:type="dcterms:W3CDTF">2020-01-18T22:43:36Z</dcterms:modified>
</cp:coreProperties>
</file>