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59" r:id="rId6"/>
    <p:sldId id="269" r:id="rId7"/>
    <p:sldId id="262" r:id="rId8"/>
    <p:sldId id="263" r:id="rId9"/>
    <p:sldId id="264" r:id="rId10"/>
    <p:sldId id="267" r:id="rId11"/>
    <p:sldId id="275" r:id="rId12"/>
    <p:sldId id="265" r:id="rId13"/>
    <p:sldId id="270" r:id="rId14"/>
    <p:sldId id="271" r:id="rId15"/>
    <p:sldId id="274" r:id="rId16"/>
    <p:sldId id="273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A0DE"/>
    <a:srgbClr val="E38FFF"/>
    <a:srgbClr val="E43B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22"/>
  </p:normalViewPr>
  <p:slideViewPr>
    <p:cSldViewPr snapToGrid="0" snapToObjects="1">
      <p:cViewPr varScale="1">
        <p:scale>
          <a:sx n="88" d="100"/>
          <a:sy n="88" d="100"/>
        </p:scale>
        <p:origin x="184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DBCA4-3632-C24D-BB54-8E58C5F76C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0BF0DA-C148-A541-BD3C-F14AFEE88B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F93A4B-C258-E441-B5CB-560BE4E37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0003-55FB-F34B-9743-3C96A3532E76}" type="datetimeFigureOut">
              <a:rPr lang="en-US" smtClean="0"/>
              <a:t>1/27/20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B51B4E-39F4-674A-8780-B42452CFF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09324-3D7A-7644-B364-9D9AAF009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5519-6FA8-A140-A36C-ED9F46E08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42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598C6-B34A-6D4B-97FA-3D38AB969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967D95-4FAC-F94E-91AE-369CF028D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604C4-46D6-9647-AE39-F59747D2C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0003-55FB-F34B-9743-3C96A3532E76}" type="datetimeFigureOut">
              <a:rPr lang="en-US" smtClean="0"/>
              <a:t>1/27/20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6DF5CF-35F7-6C45-AE27-C8D8A927B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DD4C0-6199-934A-9740-BA6D16A3E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5519-6FA8-A140-A36C-ED9F46E08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368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6F5A94-269A-E04E-AEB0-D4B7D19A94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3F2FB4-9432-A14E-B2FB-FBCBC584DD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779DE-7114-3644-A0C2-79E6FCA06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0003-55FB-F34B-9743-3C96A3532E76}" type="datetimeFigureOut">
              <a:rPr lang="en-US" smtClean="0"/>
              <a:t>1/27/20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D95C9-2273-E446-BE60-42EAE0BBC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965B0-00FE-064A-9D51-333467542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5519-6FA8-A140-A36C-ED9F46E08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9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65D60-FB5F-144B-8302-F8AFB8241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E35B4-E7B7-944A-B9FD-71FB59133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8D11A-A3AF-A648-8DD4-C8E2D4033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0003-55FB-F34B-9743-3C96A3532E76}" type="datetimeFigureOut">
              <a:rPr lang="en-US" smtClean="0"/>
              <a:t>1/27/20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EFB75-7BA8-574D-A76F-B1B32CA5D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3FDA7-85C0-4246-B093-BCF2131C2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5519-6FA8-A140-A36C-ED9F46E08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34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857B0-550D-E04C-AE56-0BA167224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A638F-2EDE-F142-9E28-530A79DA9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821E4-C176-BF4E-BF05-F3E76E2D0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0003-55FB-F34B-9743-3C96A3532E76}" type="datetimeFigureOut">
              <a:rPr lang="en-US" smtClean="0"/>
              <a:t>1/27/20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7E368-3D65-584A-A46A-84265BB79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D6DBC6-727B-0948-8B04-A4E08B37F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5519-6FA8-A140-A36C-ED9F46E08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10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0E4AB-0541-BE49-A9B5-D6E74369D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F8D0A-B7A9-1E47-A3A0-4D45FFDD84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41B8BC-4F8F-B146-A86D-5F8E82F698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8F3754-E086-3845-B1CE-D7D414F48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0003-55FB-F34B-9743-3C96A3532E76}" type="datetimeFigureOut">
              <a:rPr lang="en-US" smtClean="0"/>
              <a:t>1/27/20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7880ED-0537-E940-B88C-5E09D82DA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494EE2-BFF3-CC47-8DA0-B8173746C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5519-6FA8-A140-A36C-ED9F46E08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600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44B4D-069A-334C-91E5-071DEFE65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2C6C3-32E1-C043-994E-2DDC328629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EFD5EF-1EE4-934C-BBD0-FBFA9947DC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53AE3E-1672-E84B-8C1F-B51F23AAC9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B7C839-9491-FA41-8028-BCFFAF0C12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0BE53A-AA08-7447-85F8-E865D7880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0003-55FB-F34B-9743-3C96A3532E76}" type="datetimeFigureOut">
              <a:rPr lang="en-US" smtClean="0"/>
              <a:t>1/27/20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0CE74A-E77A-FF44-A115-6A5BA86A8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2C21E7-924B-D14A-8EF1-28B4AB5E0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5519-6FA8-A140-A36C-ED9F46E08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417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53CC1-A8D7-4E49-9454-E3A2FF5A6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786826-D748-6B43-9A56-D228F65D5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0003-55FB-F34B-9743-3C96A3532E76}" type="datetimeFigureOut">
              <a:rPr lang="en-US" smtClean="0"/>
              <a:t>1/27/20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50968E-AC2D-DC4A-A875-7DC452DEA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009C5-8558-D04A-8FA5-0DD9169A7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5519-6FA8-A140-A36C-ED9F46E08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80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9E407E-96A7-4E4A-8161-5D4C3B038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0003-55FB-F34B-9743-3C96A3532E76}" type="datetimeFigureOut">
              <a:rPr lang="en-US" smtClean="0"/>
              <a:t>1/27/20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AF154B-9AE4-424C-AA43-4024BA1EB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40DB22-C440-4746-B186-F00216484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5519-6FA8-A140-A36C-ED9F46E08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48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5F622-F16A-9B4B-AA36-9D9C6016E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8659F-CB8D-8649-A338-CFB39E835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AE4C9B-6579-E54F-A01D-51FFFC709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2C7D80-102E-4E44-B8CB-2F846440C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0003-55FB-F34B-9743-3C96A3532E76}" type="datetimeFigureOut">
              <a:rPr lang="en-US" smtClean="0"/>
              <a:t>1/27/20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B6A5A5-BA5C-FD4F-9536-A5935705B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8DB682-419F-304D-BE87-BBAEFD6C3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5519-6FA8-A140-A36C-ED9F46E08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65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78C8B-ECCD-454A-851D-BD3810347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0B29C9-EFC3-EF4E-B8B7-BCF7F898E1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7824C6-A62A-F849-93D2-DB165B4A97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B40FBD-DA3C-284C-8714-A70BE5D52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0003-55FB-F34B-9743-3C96A3532E76}" type="datetimeFigureOut">
              <a:rPr lang="en-US" smtClean="0"/>
              <a:t>1/27/20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FB7460-5D9F-D043-9710-423ABE32F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88342C-EBA5-9D4A-9221-C8774F745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5519-6FA8-A140-A36C-ED9F46E08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9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856970-6566-5547-9952-D1FE5014D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8E4E82-104A-4640-B7BC-BCCD7EF04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30AF2-7EB5-9C47-BD23-B829941809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70003-55FB-F34B-9743-3C96A3532E76}" type="datetimeFigureOut">
              <a:rPr lang="en-US" smtClean="0"/>
              <a:t>1/27/20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505EC-5F9E-3B49-A457-4E04E9534B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758FC-CB59-BF44-BF59-76AE046911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D5519-6FA8-A140-A36C-ED9F46E08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70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6.xml"/><Relationship Id="rId3" Type="http://schemas.openxmlformats.org/officeDocument/2006/relationships/slide" Target="slide8.xml"/><Relationship Id="rId7" Type="http://schemas.openxmlformats.org/officeDocument/2006/relationships/slide" Target="slide14.xml"/><Relationship Id="rId12" Type="http://schemas.openxmlformats.org/officeDocument/2006/relationships/slide" Target="slide11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6.xml"/><Relationship Id="rId5" Type="http://schemas.openxmlformats.org/officeDocument/2006/relationships/slide" Target="slide4.xml"/><Relationship Id="rId15" Type="http://schemas.openxmlformats.org/officeDocument/2006/relationships/slide" Target="slide12.xml"/><Relationship Id="rId10" Type="http://schemas.openxmlformats.org/officeDocument/2006/relationships/slide" Target="slide15.xml"/><Relationship Id="rId4" Type="http://schemas.openxmlformats.org/officeDocument/2006/relationships/slide" Target="slide13.xml"/><Relationship Id="rId9" Type="http://schemas.openxmlformats.org/officeDocument/2006/relationships/slide" Target="slide10.xml"/><Relationship Id="rId1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52DA004-3579-D448-8271-EE29604471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effectLst>
            <a:glow rad="127000">
              <a:schemeClr val="bg1"/>
            </a:glow>
          </a:effec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205F20F-488F-A445-A946-593B11B0DD5C}"/>
              </a:ext>
            </a:extLst>
          </p:cNvPr>
          <p:cNvSpPr/>
          <p:nvPr/>
        </p:nvSpPr>
        <p:spPr>
          <a:xfrm>
            <a:off x="832082" y="2666485"/>
            <a:ext cx="10687128" cy="1569660"/>
          </a:xfrm>
          <a:prstGeom prst="rect">
            <a:avLst/>
          </a:prstGeom>
          <a:noFill/>
          <a:effectLst>
            <a:glow rad="127000">
              <a:srgbClr val="FFFF00"/>
            </a:glow>
          </a:effectLst>
        </p:spPr>
        <p:txBody>
          <a:bodyPr wrap="square" lIns="91440" tIns="45720" rIns="91440" bIns="45720">
            <a:prstTxWarp prst="textInflateBottom">
              <a:avLst/>
            </a:prstTxWarp>
            <a:spAutoFit/>
          </a:bodyPr>
          <a:lstStyle/>
          <a:p>
            <a:pPr algn="ctr"/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Jeopardy</a:t>
            </a:r>
            <a:endParaRPr lang="en-US" sz="96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9535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8C90C32-E5CA-DD4D-9AE1-FB5487F2B4C7}"/>
              </a:ext>
            </a:extLst>
          </p:cNvPr>
          <p:cNvSpPr/>
          <p:nvPr/>
        </p:nvSpPr>
        <p:spPr>
          <a:xfrm>
            <a:off x="1640114" y="333829"/>
            <a:ext cx="8882743" cy="2438400"/>
          </a:xfrm>
          <a:prstGeom prst="rect">
            <a:avLst/>
          </a:prstGeom>
          <a:solidFill>
            <a:schemeClr val="bg1"/>
          </a:solidFill>
          <a:ln w="952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60EB54-2854-EB42-B2DD-10BD7A56F195}"/>
              </a:ext>
            </a:extLst>
          </p:cNvPr>
          <p:cNvSpPr txBox="1"/>
          <p:nvPr/>
        </p:nvSpPr>
        <p:spPr>
          <a:xfrm>
            <a:off x="1872341" y="675866"/>
            <a:ext cx="7953830" cy="1785104"/>
          </a:xfrm>
          <a:prstGeom prst="rect">
            <a:avLst/>
          </a:prstGeom>
          <a:solidFill>
            <a:schemeClr val="bg1"/>
          </a:solidFill>
          <a:ln w="444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&lt;&lt;</a:t>
            </a:r>
            <a:r>
              <a:rPr lang="ja-JP" altLang="en-US" sz="2800"/>
              <a:t>問題</a:t>
            </a:r>
            <a:r>
              <a:rPr lang="en-US" altLang="ja-JP" sz="2800" dirty="0"/>
              <a:t>&gt;&gt;</a:t>
            </a:r>
          </a:p>
          <a:p>
            <a:endParaRPr lang="en-US" altLang="ja-JP" sz="3600" dirty="0"/>
          </a:p>
          <a:p>
            <a:r>
              <a:rPr lang="ja-JP" altLang="en-US" sz="2800"/>
              <a:t>日本で、一番ふるいスポーツは？</a:t>
            </a:r>
            <a:endParaRPr lang="en-US" altLang="ja-JP" sz="2800" dirty="0"/>
          </a:p>
          <a:p>
            <a:endParaRPr lang="en-US" dirty="0"/>
          </a:p>
        </p:txBody>
      </p: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BBB10572-F5B4-CB44-882E-4CB9B7F8DB4A}"/>
              </a:ext>
            </a:extLst>
          </p:cNvPr>
          <p:cNvSpPr/>
          <p:nvPr/>
        </p:nvSpPr>
        <p:spPr>
          <a:xfrm>
            <a:off x="1640114" y="3686629"/>
            <a:ext cx="8955315" cy="1538514"/>
          </a:xfrm>
          <a:prstGeom prst="wedgeRoundRectCallout">
            <a:avLst>
              <a:gd name="adj1" fmla="val -32502"/>
              <a:gd name="adj2" fmla="val -91184"/>
              <a:gd name="adj3" fmla="val 16667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b="1">
                <a:solidFill>
                  <a:schemeClr val="tx1"/>
                </a:solidFill>
              </a:rPr>
              <a:t>すもう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11" name="Picture 10">
            <a:hlinkClick r:id="rId2" action="ppaction://hlinksldjump"/>
            <a:extLst>
              <a:ext uri="{FF2B5EF4-FFF2-40B4-BE49-F238E27FC236}">
                <a16:creationId xmlns:a16="http://schemas.microsoft.com/office/drawing/2014/main" id="{9BC46FEF-8453-504D-BA31-3A4A9310D3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4456" y="5707229"/>
            <a:ext cx="947057" cy="86462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1627CB5-72BC-EA43-96C8-58808057F9D4}"/>
              </a:ext>
            </a:extLst>
          </p:cNvPr>
          <p:cNvSpPr txBox="1"/>
          <p:nvPr/>
        </p:nvSpPr>
        <p:spPr>
          <a:xfrm>
            <a:off x="9956800" y="6197600"/>
            <a:ext cx="2351314" cy="374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れきし：</a:t>
            </a:r>
            <a:r>
              <a:rPr lang="en-US" altLang="ja-JP" dirty="0"/>
              <a:t>300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29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8C90C32-E5CA-DD4D-9AE1-FB5487F2B4C7}"/>
              </a:ext>
            </a:extLst>
          </p:cNvPr>
          <p:cNvSpPr/>
          <p:nvPr/>
        </p:nvSpPr>
        <p:spPr>
          <a:xfrm>
            <a:off x="1640114" y="333829"/>
            <a:ext cx="8882743" cy="2438400"/>
          </a:xfrm>
          <a:prstGeom prst="rect">
            <a:avLst/>
          </a:prstGeom>
          <a:solidFill>
            <a:schemeClr val="bg1"/>
          </a:solidFill>
          <a:ln w="952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60EB54-2854-EB42-B2DD-10BD7A56F195}"/>
              </a:ext>
            </a:extLst>
          </p:cNvPr>
          <p:cNvSpPr txBox="1"/>
          <p:nvPr/>
        </p:nvSpPr>
        <p:spPr>
          <a:xfrm>
            <a:off x="1872341" y="675866"/>
            <a:ext cx="7953830" cy="1785104"/>
          </a:xfrm>
          <a:prstGeom prst="rect">
            <a:avLst/>
          </a:prstGeom>
          <a:solidFill>
            <a:schemeClr val="bg1"/>
          </a:solidFill>
          <a:ln w="444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&lt;&lt;</a:t>
            </a:r>
            <a:r>
              <a:rPr lang="ja-JP" altLang="en-US" sz="2800"/>
              <a:t>問題</a:t>
            </a:r>
            <a:r>
              <a:rPr lang="en-US" altLang="ja-JP" sz="2800" dirty="0"/>
              <a:t>&gt;&gt;</a:t>
            </a:r>
          </a:p>
          <a:p>
            <a:endParaRPr lang="en-US" altLang="ja-JP" sz="3600" dirty="0"/>
          </a:p>
          <a:p>
            <a:r>
              <a:rPr lang="ja-JP" altLang="en-US" sz="2800"/>
              <a:t>アメリカで、一番長かった大統領は誰？</a:t>
            </a:r>
            <a:endParaRPr lang="en-US" altLang="ja-JP" sz="2800" dirty="0"/>
          </a:p>
          <a:p>
            <a:endParaRPr lang="en-US" dirty="0"/>
          </a:p>
        </p:txBody>
      </p: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BBB10572-F5B4-CB44-882E-4CB9B7F8DB4A}"/>
              </a:ext>
            </a:extLst>
          </p:cNvPr>
          <p:cNvSpPr/>
          <p:nvPr/>
        </p:nvSpPr>
        <p:spPr>
          <a:xfrm>
            <a:off x="1640114" y="3686629"/>
            <a:ext cx="8955315" cy="1538514"/>
          </a:xfrm>
          <a:prstGeom prst="wedgeRoundRectCallout">
            <a:avLst>
              <a:gd name="adj1" fmla="val -32502"/>
              <a:gd name="adj2" fmla="val -91184"/>
              <a:gd name="adj3" fmla="val 16667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b="1">
                <a:solidFill>
                  <a:schemeClr val="tx1"/>
                </a:solidFill>
              </a:rPr>
              <a:t>フランクリン・ルーズベルト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11" name="Picture 10">
            <a:hlinkClick r:id="rId2" action="ppaction://hlinksldjump"/>
            <a:extLst>
              <a:ext uri="{FF2B5EF4-FFF2-40B4-BE49-F238E27FC236}">
                <a16:creationId xmlns:a16="http://schemas.microsoft.com/office/drawing/2014/main" id="{9BC46FEF-8453-504D-BA31-3A4A9310D3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4456" y="5707229"/>
            <a:ext cx="947057" cy="86462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1627CB5-72BC-EA43-96C8-58808057F9D4}"/>
              </a:ext>
            </a:extLst>
          </p:cNvPr>
          <p:cNvSpPr txBox="1"/>
          <p:nvPr/>
        </p:nvSpPr>
        <p:spPr>
          <a:xfrm>
            <a:off x="9956800" y="6197600"/>
            <a:ext cx="2351314" cy="374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れきし：</a:t>
            </a:r>
            <a:r>
              <a:rPr lang="en-US" altLang="ja-JP" dirty="0"/>
              <a:t>400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976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8C90C32-E5CA-DD4D-9AE1-FB5487F2B4C7}"/>
              </a:ext>
            </a:extLst>
          </p:cNvPr>
          <p:cNvSpPr/>
          <p:nvPr/>
        </p:nvSpPr>
        <p:spPr>
          <a:xfrm>
            <a:off x="1640114" y="333829"/>
            <a:ext cx="8882743" cy="2438400"/>
          </a:xfrm>
          <a:prstGeom prst="rect">
            <a:avLst/>
          </a:prstGeom>
          <a:solidFill>
            <a:schemeClr val="bg1"/>
          </a:solidFill>
          <a:ln w="952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60EB54-2854-EB42-B2DD-10BD7A56F195}"/>
              </a:ext>
            </a:extLst>
          </p:cNvPr>
          <p:cNvSpPr txBox="1"/>
          <p:nvPr/>
        </p:nvSpPr>
        <p:spPr>
          <a:xfrm>
            <a:off x="1872341" y="675866"/>
            <a:ext cx="7953830" cy="1785104"/>
          </a:xfrm>
          <a:prstGeom prst="rect">
            <a:avLst/>
          </a:prstGeom>
          <a:solidFill>
            <a:schemeClr val="bg1"/>
          </a:solidFill>
          <a:ln w="444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&lt;&lt;</a:t>
            </a:r>
            <a:r>
              <a:rPr lang="ja-JP" altLang="en-US" sz="2800"/>
              <a:t>問題</a:t>
            </a:r>
            <a:r>
              <a:rPr lang="en-US" altLang="ja-JP" sz="2800" dirty="0"/>
              <a:t>&gt;&gt;</a:t>
            </a:r>
          </a:p>
          <a:p>
            <a:endParaRPr lang="en-US" altLang="ja-JP" sz="3600" dirty="0"/>
          </a:p>
          <a:p>
            <a:r>
              <a:rPr lang="ja-JP" altLang="en-US" sz="2800"/>
              <a:t>日本で、一番ふるいたてものは？</a:t>
            </a:r>
            <a:endParaRPr lang="en-US" altLang="ja-JP" sz="2800" dirty="0"/>
          </a:p>
          <a:p>
            <a:endParaRPr lang="en-US" dirty="0"/>
          </a:p>
        </p:txBody>
      </p: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BBB10572-F5B4-CB44-882E-4CB9B7F8DB4A}"/>
              </a:ext>
            </a:extLst>
          </p:cNvPr>
          <p:cNvSpPr/>
          <p:nvPr/>
        </p:nvSpPr>
        <p:spPr>
          <a:xfrm>
            <a:off x="1640114" y="3686629"/>
            <a:ext cx="8955315" cy="1538514"/>
          </a:xfrm>
          <a:prstGeom prst="wedgeRoundRectCallout">
            <a:avLst>
              <a:gd name="adj1" fmla="val -32502"/>
              <a:gd name="adj2" fmla="val -91184"/>
              <a:gd name="adj3" fmla="val 16667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b="1">
                <a:solidFill>
                  <a:schemeClr val="tx1"/>
                </a:solidFill>
              </a:rPr>
              <a:t>奈良の法隆寺（ほうりゅうじ）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11" name="Picture 10">
            <a:hlinkClick r:id="rId2" action="ppaction://hlinksldjump"/>
            <a:extLst>
              <a:ext uri="{FF2B5EF4-FFF2-40B4-BE49-F238E27FC236}">
                <a16:creationId xmlns:a16="http://schemas.microsoft.com/office/drawing/2014/main" id="{9BC46FEF-8453-504D-BA31-3A4A9310D3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4456" y="5707229"/>
            <a:ext cx="947057" cy="86462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1627CB5-72BC-EA43-96C8-58808057F9D4}"/>
              </a:ext>
            </a:extLst>
          </p:cNvPr>
          <p:cNvSpPr txBox="1"/>
          <p:nvPr/>
        </p:nvSpPr>
        <p:spPr>
          <a:xfrm>
            <a:off x="9956800" y="6197600"/>
            <a:ext cx="2351314" cy="374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れきし：</a:t>
            </a:r>
            <a:r>
              <a:rPr lang="en-US" altLang="ja-JP" dirty="0"/>
              <a:t>500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756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8C90C32-E5CA-DD4D-9AE1-FB5487F2B4C7}"/>
              </a:ext>
            </a:extLst>
          </p:cNvPr>
          <p:cNvSpPr/>
          <p:nvPr/>
        </p:nvSpPr>
        <p:spPr>
          <a:xfrm>
            <a:off x="1640114" y="333829"/>
            <a:ext cx="8882743" cy="2438400"/>
          </a:xfrm>
          <a:prstGeom prst="rect">
            <a:avLst/>
          </a:prstGeom>
          <a:solidFill>
            <a:schemeClr val="bg1"/>
          </a:solidFill>
          <a:ln w="952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60EB54-2854-EB42-B2DD-10BD7A56F195}"/>
              </a:ext>
            </a:extLst>
          </p:cNvPr>
          <p:cNvSpPr txBox="1"/>
          <p:nvPr/>
        </p:nvSpPr>
        <p:spPr>
          <a:xfrm>
            <a:off x="1872341" y="675866"/>
            <a:ext cx="7953830" cy="1785104"/>
          </a:xfrm>
          <a:prstGeom prst="rect">
            <a:avLst/>
          </a:prstGeom>
          <a:solidFill>
            <a:schemeClr val="bg1"/>
          </a:solidFill>
          <a:ln w="444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&lt;&lt;</a:t>
            </a:r>
            <a:r>
              <a:rPr lang="ja-JP" altLang="en-US" sz="2800"/>
              <a:t>問題</a:t>
            </a:r>
            <a:r>
              <a:rPr lang="en-US" altLang="ja-JP" sz="2800" dirty="0"/>
              <a:t>&gt;&gt;</a:t>
            </a:r>
          </a:p>
          <a:p>
            <a:endParaRPr lang="en-US" altLang="ja-JP" sz="3600" dirty="0"/>
          </a:p>
          <a:p>
            <a:r>
              <a:rPr lang="ja-JP" altLang="en-US" sz="2800"/>
              <a:t>日本で、一番人が多いところは？</a:t>
            </a:r>
            <a:endParaRPr lang="en-US" altLang="ja-JP" sz="2800" dirty="0"/>
          </a:p>
          <a:p>
            <a:endParaRPr lang="en-US" dirty="0"/>
          </a:p>
        </p:txBody>
      </p: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BBB10572-F5B4-CB44-882E-4CB9B7F8DB4A}"/>
              </a:ext>
            </a:extLst>
          </p:cNvPr>
          <p:cNvSpPr/>
          <p:nvPr/>
        </p:nvSpPr>
        <p:spPr>
          <a:xfrm>
            <a:off x="1640114" y="3686629"/>
            <a:ext cx="8955315" cy="1538514"/>
          </a:xfrm>
          <a:prstGeom prst="wedgeRoundRectCallout">
            <a:avLst>
              <a:gd name="adj1" fmla="val -32502"/>
              <a:gd name="adj2" fmla="val -91184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b="1">
                <a:solidFill>
                  <a:schemeClr val="tx1"/>
                </a:solidFill>
              </a:rPr>
              <a:t>とうきょう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11" name="Picture 10">
            <a:hlinkClick r:id="rId2" action="ppaction://hlinksldjump"/>
            <a:extLst>
              <a:ext uri="{FF2B5EF4-FFF2-40B4-BE49-F238E27FC236}">
                <a16:creationId xmlns:a16="http://schemas.microsoft.com/office/drawing/2014/main" id="{9BC46FEF-8453-504D-BA31-3A4A9310D3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4456" y="5707229"/>
            <a:ext cx="947057" cy="86462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1627CB5-72BC-EA43-96C8-58808057F9D4}"/>
              </a:ext>
            </a:extLst>
          </p:cNvPr>
          <p:cNvSpPr txBox="1"/>
          <p:nvPr/>
        </p:nvSpPr>
        <p:spPr>
          <a:xfrm>
            <a:off x="9956800" y="6197600"/>
            <a:ext cx="2351314" cy="374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ぶんか：</a:t>
            </a:r>
            <a:r>
              <a:rPr lang="en-US" altLang="ja-JP" dirty="0"/>
              <a:t>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22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8C90C32-E5CA-DD4D-9AE1-FB5487F2B4C7}"/>
              </a:ext>
            </a:extLst>
          </p:cNvPr>
          <p:cNvSpPr/>
          <p:nvPr/>
        </p:nvSpPr>
        <p:spPr>
          <a:xfrm>
            <a:off x="1640114" y="333829"/>
            <a:ext cx="8882743" cy="2438400"/>
          </a:xfrm>
          <a:prstGeom prst="rect">
            <a:avLst/>
          </a:prstGeom>
          <a:solidFill>
            <a:schemeClr val="bg1"/>
          </a:solidFill>
          <a:ln w="952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60EB54-2854-EB42-B2DD-10BD7A56F195}"/>
              </a:ext>
            </a:extLst>
          </p:cNvPr>
          <p:cNvSpPr txBox="1"/>
          <p:nvPr/>
        </p:nvSpPr>
        <p:spPr>
          <a:xfrm>
            <a:off x="1872341" y="675866"/>
            <a:ext cx="7953830" cy="1785104"/>
          </a:xfrm>
          <a:prstGeom prst="rect">
            <a:avLst/>
          </a:prstGeom>
          <a:solidFill>
            <a:schemeClr val="bg1"/>
          </a:solidFill>
          <a:ln w="444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&lt;&lt;</a:t>
            </a:r>
            <a:r>
              <a:rPr lang="ja-JP" altLang="en-US" sz="2800"/>
              <a:t>問題</a:t>
            </a:r>
            <a:r>
              <a:rPr lang="en-US" altLang="ja-JP" sz="2800" dirty="0"/>
              <a:t>&gt;&gt;</a:t>
            </a:r>
          </a:p>
          <a:p>
            <a:endParaRPr lang="en-US" altLang="ja-JP" sz="3600" dirty="0"/>
          </a:p>
          <a:p>
            <a:r>
              <a:rPr lang="ja-JP" altLang="en-US" sz="2800"/>
              <a:t>日本で、一番高いたてものは？</a:t>
            </a:r>
            <a:endParaRPr lang="en-US" altLang="ja-JP" sz="2800" dirty="0"/>
          </a:p>
          <a:p>
            <a:endParaRPr lang="en-US" dirty="0"/>
          </a:p>
        </p:txBody>
      </p: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BBB10572-F5B4-CB44-882E-4CB9B7F8DB4A}"/>
              </a:ext>
            </a:extLst>
          </p:cNvPr>
          <p:cNvSpPr/>
          <p:nvPr/>
        </p:nvSpPr>
        <p:spPr>
          <a:xfrm>
            <a:off x="1640114" y="3686629"/>
            <a:ext cx="8955315" cy="1538514"/>
          </a:xfrm>
          <a:prstGeom prst="wedgeRoundRectCallout">
            <a:avLst>
              <a:gd name="adj1" fmla="val -32502"/>
              <a:gd name="adj2" fmla="val -91184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b="1">
                <a:solidFill>
                  <a:schemeClr val="tx1"/>
                </a:solidFill>
              </a:rPr>
              <a:t>東京スカイツリー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11" name="Picture 10">
            <a:hlinkClick r:id="rId2" action="ppaction://hlinksldjump"/>
            <a:extLst>
              <a:ext uri="{FF2B5EF4-FFF2-40B4-BE49-F238E27FC236}">
                <a16:creationId xmlns:a16="http://schemas.microsoft.com/office/drawing/2014/main" id="{9BC46FEF-8453-504D-BA31-3A4A9310D3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4456" y="5707229"/>
            <a:ext cx="947057" cy="86462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1627CB5-72BC-EA43-96C8-58808057F9D4}"/>
              </a:ext>
            </a:extLst>
          </p:cNvPr>
          <p:cNvSpPr txBox="1"/>
          <p:nvPr/>
        </p:nvSpPr>
        <p:spPr>
          <a:xfrm>
            <a:off x="9956800" y="6197600"/>
            <a:ext cx="2351314" cy="374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ぶんか：</a:t>
            </a:r>
            <a:r>
              <a:rPr lang="en-US" altLang="ja-JP" dirty="0"/>
              <a:t>200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35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8C90C32-E5CA-DD4D-9AE1-FB5487F2B4C7}"/>
              </a:ext>
            </a:extLst>
          </p:cNvPr>
          <p:cNvSpPr/>
          <p:nvPr/>
        </p:nvSpPr>
        <p:spPr>
          <a:xfrm>
            <a:off x="1640114" y="333829"/>
            <a:ext cx="8882743" cy="2438400"/>
          </a:xfrm>
          <a:prstGeom prst="rect">
            <a:avLst/>
          </a:prstGeom>
          <a:solidFill>
            <a:schemeClr val="bg1"/>
          </a:solidFill>
          <a:ln w="952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60EB54-2854-EB42-B2DD-10BD7A56F195}"/>
              </a:ext>
            </a:extLst>
          </p:cNvPr>
          <p:cNvSpPr txBox="1"/>
          <p:nvPr/>
        </p:nvSpPr>
        <p:spPr>
          <a:xfrm>
            <a:off x="1872341" y="675866"/>
            <a:ext cx="8432802" cy="1785104"/>
          </a:xfrm>
          <a:prstGeom prst="rect">
            <a:avLst/>
          </a:prstGeom>
          <a:solidFill>
            <a:schemeClr val="bg1"/>
          </a:solidFill>
          <a:ln w="444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&lt;&lt;</a:t>
            </a:r>
            <a:r>
              <a:rPr lang="ja-JP" altLang="en-US" sz="2800"/>
              <a:t>問題</a:t>
            </a:r>
            <a:r>
              <a:rPr lang="en-US" altLang="ja-JP" sz="2800" dirty="0"/>
              <a:t>&gt;&gt;</a:t>
            </a:r>
          </a:p>
          <a:p>
            <a:endParaRPr lang="en-US" altLang="ja-JP" sz="3600" dirty="0"/>
          </a:p>
          <a:p>
            <a:r>
              <a:rPr lang="ja-JP" altLang="en-US" sz="2800"/>
              <a:t>日本の硬貨</a:t>
            </a:r>
            <a:r>
              <a:rPr lang="en-US" altLang="ja-JP" sz="2800" dirty="0"/>
              <a:t>(coins)</a:t>
            </a:r>
            <a:r>
              <a:rPr lang="ja-JP" altLang="en-US" sz="2800"/>
              <a:t>で、一番サイズが大きいお金は？</a:t>
            </a:r>
            <a:endParaRPr lang="en-US" altLang="ja-JP" sz="2800" dirty="0"/>
          </a:p>
          <a:p>
            <a:endParaRPr lang="en-US" dirty="0"/>
          </a:p>
        </p:txBody>
      </p: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BBB10572-F5B4-CB44-882E-4CB9B7F8DB4A}"/>
              </a:ext>
            </a:extLst>
          </p:cNvPr>
          <p:cNvSpPr/>
          <p:nvPr/>
        </p:nvSpPr>
        <p:spPr>
          <a:xfrm>
            <a:off x="1640114" y="3686629"/>
            <a:ext cx="8955315" cy="1538514"/>
          </a:xfrm>
          <a:prstGeom prst="wedgeRoundRectCallout">
            <a:avLst>
              <a:gd name="adj1" fmla="val -32502"/>
              <a:gd name="adj2" fmla="val -91184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500</a:t>
            </a:r>
            <a:r>
              <a:rPr lang="ja-JP" altLang="en-US" sz="4000" b="1">
                <a:solidFill>
                  <a:schemeClr val="tx1"/>
                </a:solidFill>
              </a:rPr>
              <a:t>円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11" name="Picture 10">
            <a:hlinkClick r:id="rId2" action="ppaction://hlinksldjump"/>
            <a:extLst>
              <a:ext uri="{FF2B5EF4-FFF2-40B4-BE49-F238E27FC236}">
                <a16:creationId xmlns:a16="http://schemas.microsoft.com/office/drawing/2014/main" id="{9BC46FEF-8453-504D-BA31-3A4A9310D3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4456" y="5707229"/>
            <a:ext cx="947057" cy="86462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1627CB5-72BC-EA43-96C8-58808057F9D4}"/>
              </a:ext>
            </a:extLst>
          </p:cNvPr>
          <p:cNvSpPr txBox="1"/>
          <p:nvPr/>
        </p:nvSpPr>
        <p:spPr>
          <a:xfrm>
            <a:off x="9956800" y="6197600"/>
            <a:ext cx="2351314" cy="374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ぶんか：</a:t>
            </a:r>
            <a:r>
              <a:rPr lang="en-US" altLang="ja-JP" dirty="0"/>
              <a:t>300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59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8C90C32-E5CA-DD4D-9AE1-FB5487F2B4C7}"/>
              </a:ext>
            </a:extLst>
          </p:cNvPr>
          <p:cNvSpPr/>
          <p:nvPr/>
        </p:nvSpPr>
        <p:spPr>
          <a:xfrm>
            <a:off x="1640114" y="333829"/>
            <a:ext cx="8882743" cy="2438400"/>
          </a:xfrm>
          <a:prstGeom prst="rect">
            <a:avLst/>
          </a:prstGeom>
          <a:solidFill>
            <a:schemeClr val="bg1"/>
          </a:solidFill>
          <a:ln w="952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60EB54-2854-EB42-B2DD-10BD7A56F195}"/>
              </a:ext>
            </a:extLst>
          </p:cNvPr>
          <p:cNvSpPr txBox="1"/>
          <p:nvPr/>
        </p:nvSpPr>
        <p:spPr>
          <a:xfrm>
            <a:off x="1872341" y="675866"/>
            <a:ext cx="7953830" cy="1785104"/>
          </a:xfrm>
          <a:prstGeom prst="rect">
            <a:avLst/>
          </a:prstGeom>
          <a:solidFill>
            <a:schemeClr val="bg1"/>
          </a:solidFill>
          <a:ln w="444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&lt;&lt;</a:t>
            </a:r>
            <a:r>
              <a:rPr lang="ja-JP" altLang="en-US" sz="2800"/>
              <a:t>問題</a:t>
            </a:r>
            <a:r>
              <a:rPr lang="en-US" altLang="ja-JP" sz="2800" dirty="0"/>
              <a:t>&gt;&gt;</a:t>
            </a:r>
          </a:p>
          <a:p>
            <a:endParaRPr lang="en-US" altLang="ja-JP" sz="3600" dirty="0"/>
          </a:p>
          <a:p>
            <a:r>
              <a:rPr lang="ja-JP" altLang="en-US" sz="2800"/>
              <a:t>日本が、</a:t>
            </a:r>
            <a:r>
              <a:rPr lang="en-US" altLang="ja-JP" sz="2800" dirty="0"/>
              <a:t>New Year’s Day</a:t>
            </a:r>
            <a:r>
              <a:rPr lang="ja-JP" altLang="en-US" sz="2800"/>
              <a:t>によく行くところは？</a:t>
            </a:r>
            <a:endParaRPr lang="en-US" altLang="ja-JP" sz="2800" dirty="0"/>
          </a:p>
          <a:p>
            <a:endParaRPr lang="en-US" dirty="0"/>
          </a:p>
        </p:txBody>
      </p: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BBB10572-F5B4-CB44-882E-4CB9B7F8DB4A}"/>
              </a:ext>
            </a:extLst>
          </p:cNvPr>
          <p:cNvSpPr/>
          <p:nvPr/>
        </p:nvSpPr>
        <p:spPr>
          <a:xfrm>
            <a:off x="1640114" y="3686629"/>
            <a:ext cx="8955315" cy="1538514"/>
          </a:xfrm>
          <a:prstGeom prst="wedgeRoundRectCallout">
            <a:avLst>
              <a:gd name="adj1" fmla="val -32502"/>
              <a:gd name="adj2" fmla="val -91184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b="1">
                <a:solidFill>
                  <a:schemeClr val="tx1"/>
                </a:solidFill>
              </a:rPr>
              <a:t>神社（じんじゃ）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11" name="Picture 10">
            <a:hlinkClick r:id="rId2" action="ppaction://hlinksldjump"/>
            <a:extLst>
              <a:ext uri="{FF2B5EF4-FFF2-40B4-BE49-F238E27FC236}">
                <a16:creationId xmlns:a16="http://schemas.microsoft.com/office/drawing/2014/main" id="{9BC46FEF-8453-504D-BA31-3A4A9310D3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4456" y="5707229"/>
            <a:ext cx="947057" cy="86462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1627CB5-72BC-EA43-96C8-58808057F9D4}"/>
              </a:ext>
            </a:extLst>
          </p:cNvPr>
          <p:cNvSpPr txBox="1"/>
          <p:nvPr/>
        </p:nvSpPr>
        <p:spPr>
          <a:xfrm>
            <a:off x="9956800" y="6197600"/>
            <a:ext cx="2351314" cy="374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ぶんか：</a:t>
            </a:r>
            <a:r>
              <a:rPr lang="en-US" altLang="ja-JP" dirty="0"/>
              <a:t>400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35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8C90C32-E5CA-DD4D-9AE1-FB5487F2B4C7}"/>
              </a:ext>
            </a:extLst>
          </p:cNvPr>
          <p:cNvSpPr/>
          <p:nvPr/>
        </p:nvSpPr>
        <p:spPr>
          <a:xfrm>
            <a:off x="1640114" y="333829"/>
            <a:ext cx="8882743" cy="2438400"/>
          </a:xfrm>
          <a:prstGeom prst="rect">
            <a:avLst/>
          </a:prstGeom>
          <a:solidFill>
            <a:schemeClr val="bg1"/>
          </a:solidFill>
          <a:ln w="952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60EB54-2854-EB42-B2DD-10BD7A56F195}"/>
              </a:ext>
            </a:extLst>
          </p:cNvPr>
          <p:cNvSpPr txBox="1"/>
          <p:nvPr/>
        </p:nvSpPr>
        <p:spPr>
          <a:xfrm>
            <a:off x="1872340" y="675866"/>
            <a:ext cx="8519889" cy="1785104"/>
          </a:xfrm>
          <a:prstGeom prst="rect">
            <a:avLst/>
          </a:prstGeom>
          <a:solidFill>
            <a:schemeClr val="bg1"/>
          </a:solidFill>
          <a:ln w="444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&lt;&lt;</a:t>
            </a:r>
            <a:r>
              <a:rPr lang="ja-JP" altLang="en-US" sz="2800"/>
              <a:t>問題</a:t>
            </a:r>
            <a:r>
              <a:rPr lang="en-US" altLang="ja-JP" sz="2800" dirty="0"/>
              <a:t>&gt;&gt;</a:t>
            </a:r>
          </a:p>
          <a:p>
            <a:endParaRPr lang="en-US" altLang="ja-JP" sz="3600" dirty="0"/>
          </a:p>
          <a:p>
            <a:r>
              <a:rPr lang="ja-JP" altLang="en-US" sz="2800"/>
              <a:t>日本人が、</a:t>
            </a:r>
            <a:r>
              <a:rPr lang="en-US" altLang="ja-JP" sz="2800" dirty="0"/>
              <a:t>New Year’s Eve</a:t>
            </a:r>
            <a:r>
              <a:rPr lang="ja-JP" altLang="en-US" sz="2800"/>
              <a:t>に一番よく食べるものは？</a:t>
            </a:r>
            <a:endParaRPr lang="en-US" altLang="ja-JP" sz="2800" dirty="0"/>
          </a:p>
          <a:p>
            <a:endParaRPr lang="en-US" dirty="0"/>
          </a:p>
        </p:txBody>
      </p: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BBB10572-F5B4-CB44-882E-4CB9B7F8DB4A}"/>
              </a:ext>
            </a:extLst>
          </p:cNvPr>
          <p:cNvSpPr/>
          <p:nvPr/>
        </p:nvSpPr>
        <p:spPr>
          <a:xfrm>
            <a:off x="1640114" y="3686629"/>
            <a:ext cx="8955315" cy="1538514"/>
          </a:xfrm>
          <a:prstGeom prst="wedgeRoundRectCallout">
            <a:avLst>
              <a:gd name="adj1" fmla="val -32502"/>
              <a:gd name="adj2" fmla="val -91184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b="1">
                <a:solidFill>
                  <a:schemeClr val="tx1"/>
                </a:solidFill>
              </a:rPr>
              <a:t>そば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11" name="Picture 10">
            <a:hlinkClick r:id="rId2" action="ppaction://hlinksldjump"/>
            <a:extLst>
              <a:ext uri="{FF2B5EF4-FFF2-40B4-BE49-F238E27FC236}">
                <a16:creationId xmlns:a16="http://schemas.microsoft.com/office/drawing/2014/main" id="{9BC46FEF-8453-504D-BA31-3A4A9310D3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4456" y="5707229"/>
            <a:ext cx="947057" cy="86462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1627CB5-72BC-EA43-96C8-58808057F9D4}"/>
              </a:ext>
            </a:extLst>
          </p:cNvPr>
          <p:cNvSpPr txBox="1"/>
          <p:nvPr/>
        </p:nvSpPr>
        <p:spPr>
          <a:xfrm>
            <a:off x="9956800" y="6197600"/>
            <a:ext cx="2351314" cy="374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ぶんか：</a:t>
            </a:r>
            <a:r>
              <a:rPr lang="en-US" altLang="ja-JP" dirty="0"/>
              <a:t>500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045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01861DB-BD45-E04C-A1EE-AE68B145A4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82192"/>
              </p:ext>
            </p:extLst>
          </p:nvPr>
        </p:nvGraphicFramePr>
        <p:xfrm>
          <a:off x="998123" y="1045028"/>
          <a:ext cx="10357005" cy="5235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2335">
                  <a:extLst>
                    <a:ext uri="{9D8B030D-6E8A-4147-A177-3AD203B41FA5}">
                      <a16:colId xmlns:a16="http://schemas.microsoft.com/office/drawing/2014/main" val="800837802"/>
                    </a:ext>
                  </a:extLst>
                </a:gridCol>
                <a:gridCol w="3452335">
                  <a:extLst>
                    <a:ext uri="{9D8B030D-6E8A-4147-A177-3AD203B41FA5}">
                      <a16:colId xmlns:a16="http://schemas.microsoft.com/office/drawing/2014/main" val="3130400029"/>
                    </a:ext>
                  </a:extLst>
                </a:gridCol>
                <a:gridCol w="3452335">
                  <a:extLst>
                    <a:ext uri="{9D8B030D-6E8A-4147-A177-3AD203B41FA5}">
                      <a16:colId xmlns:a16="http://schemas.microsoft.com/office/drawing/2014/main" val="610303418"/>
                    </a:ext>
                  </a:extLst>
                </a:gridCol>
              </a:tblGrid>
              <a:tr h="872514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800" b="1" i="0">
                          <a:latin typeface="+mn-ea"/>
                          <a:ea typeface="+mn-ea"/>
                        </a:rPr>
                        <a:t>ちり</a:t>
                      </a:r>
                      <a:endParaRPr lang="en-US" sz="4800" b="1" i="0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800" b="1" i="0">
                          <a:latin typeface="+mn-ea"/>
                          <a:ea typeface="+mn-ea"/>
                        </a:rPr>
                        <a:t>れきし</a:t>
                      </a:r>
                      <a:endParaRPr lang="en-US" sz="4800" b="1" i="0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800" b="1" i="0">
                          <a:latin typeface="+mn-ea"/>
                          <a:ea typeface="+mn-ea"/>
                        </a:rPr>
                        <a:t>ぶんか</a:t>
                      </a:r>
                      <a:endParaRPr lang="en-US" sz="4800" b="1" i="0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501080"/>
                  </a:ext>
                </a:extLst>
              </a:tr>
              <a:tr h="872514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hlinkClick r:id="rId2" action="ppaction://hlinksldjump"/>
                        </a:rPr>
                        <a:t>100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>
                          <a:hlinkClick r:id="rId3" action="ppaction://hlinksldjump"/>
                        </a:rPr>
                        <a:t>100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>
                          <a:hlinkClick r:id="rId4" action="ppaction://hlinksldjump"/>
                        </a:rPr>
                        <a:t>100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3424585"/>
                  </a:ext>
                </a:extLst>
              </a:tr>
              <a:tr h="872514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hlinkClick r:id="rId5" action="ppaction://hlinksldjump"/>
                        </a:rPr>
                        <a:t>200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hlinkClick r:id="rId6" action="ppaction://hlinksldjump"/>
                        </a:rPr>
                        <a:t>200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hlinkClick r:id="rId7" action="ppaction://hlinksldjump"/>
                        </a:rPr>
                        <a:t>200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607916"/>
                  </a:ext>
                </a:extLst>
              </a:tr>
              <a:tr h="872514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hlinkClick r:id="rId8" action="ppaction://hlinksldjump"/>
                        </a:rPr>
                        <a:t>300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>
                          <a:hlinkClick r:id="rId9" action="ppaction://hlinksldjump"/>
                        </a:rPr>
                        <a:t>300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>
                          <a:hlinkClick r:id="rId10" action="ppaction://hlinksldjump"/>
                        </a:rPr>
                        <a:t>300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2892507"/>
                  </a:ext>
                </a:extLst>
              </a:tr>
              <a:tr h="872514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hlinkClick r:id="rId11" action="ppaction://hlinksldjump"/>
                        </a:rPr>
                        <a:t>400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>
                          <a:hlinkClick r:id="rId12" action="ppaction://hlinksldjump"/>
                        </a:rPr>
                        <a:t>400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>
                          <a:hlinkClick r:id="rId13" action="ppaction://hlinksldjump"/>
                        </a:rPr>
                        <a:t>400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0256419"/>
                  </a:ext>
                </a:extLst>
              </a:tr>
              <a:tr h="872514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hlinkClick r:id="rId14" action="ppaction://hlinksldjump"/>
                        </a:rPr>
                        <a:t>500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>
                          <a:hlinkClick r:id="rId15" action="ppaction://hlinksldjump"/>
                        </a:rPr>
                        <a:t>500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>
                          <a:hlinkClick r:id="rId16" action="ppaction://hlinksldjump"/>
                        </a:rPr>
                        <a:t>500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083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661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8C90C32-E5CA-DD4D-9AE1-FB5487F2B4C7}"/>
              </a:ext>
            </a:extLst>
          </p:cNvPr>
          <p:cNvSpPr/>
          <p:nvPr/>
        </p:nvSpPr>
        <p:spPr>
          <a:xfrm>
            <a:off x="1640114" y="333829"/>
            <a:ext cx="8882743" cy="2438400"/>
          </a:xfrm>
          <a:prstGeom prst="rect">
            <a:avLst/>
          </a:prstGeom>
          <a:solidFill>
            <a:schemeClr val="bg1"/>
          </a:solidFill>
          <a:ln w="952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60EB54-2854-EB42-B2DD-10BD7A56F195}"/>
              </a:ext>
            </a:extLst>
          </p:cNvPr>
          <p:cNvSpPr txBox="1"/>
          <p:nvPr/>
        </p:nvSpPr>
        <p:spPr>
          <a:xfrm>
            <a:off x="1872341" y="675866"/>
            <a:ext cx="7953830" cy="1785104"/>
          </a:xfrm>
          <a:prstGeom prst="rect">
            <a:avLst/>
          </a:prstGeom>
          <a:solidFill>
            <a:schemeClr val="bg1"/>
          </a:solidFill>
          <a:ln w="444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&lt;&lt;</a:t>
            </a:r>
            <a:r>
              <a:rPr lang="ja-JP" altLang="en-US" sz="2800"/>
              <a:t>問題</a:t>
            </a:r>
            <a:r>
              <a:rPr lang="en-US" altLang="ja-JP" sz="2800" dirty="0"/>
              <a:t>&gt;&gt;</a:t>
            </a:r>
          </a:p>
          <a:p>
            <a:endParaRPr lang="en-US" altLang="ja-JP" sz="3600" dirty="0"/>
          </a:p>
          <a:p>
            <a:r>
              <a:rPr lang="ja-JP" altLang="en-US" sz="2800"/>
              <a:t>アメリカで、一番小さいしゅうは？</a:t>
            </a:r>
            <a:endParaRPr lang="en-US" altLang="ja-JP" sz="2800" dirty="0"/>
          </a:p>
          <a:p>
            <a:endParaRPr lang="en-US" dirty="0"/>
          </a:p>
        </p:txBody>
      </p: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BBB10572-F5B4-CB44-882E-4CB9B7F8DB4A}"/>
              </a:ext>
            </a:extLst>
          </p:cNvPr>
          <p:cNvSpPr/>
          <p:nvPr/>
        </p:nvSpPr>
        <p:spPr>
          <a:xfrm>
            <a:off x="1640114" y="3686629"/>
            <a:ext cx="8955315" cy="1538514"/>
          </a:xfrm>
          <a:prstGeom prst="wedgeRoundRectCallout">
            <a:avLst>
              <a:gd name="adj1" fmla="val -32502"/>
              <a:gd name="adj2" fmla="val -91184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b="1">
                <a:solidFill>
                  <a:schemeClr val="tx1"/>
                </a:solidFill>
              </a:rPr>
              <a:t>ロードアイランド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11" name="Picture 10">
            <a:hlinkClick r:id="rId2" action="ppaction://hlinksldjump"/>
            <a:extLst>
              <a:ext uri="{FF2B5EF4-FFF2-40B4-BE49-F238E27FC236}">
                <a16:creationId xmlns:a16="http://schemas.microsoft.com/office/drawing/2014/main" id="{9BC46FEF-8453-504D-BA31-3A4A9310D3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4456" y="5707229"/>
            <a:ext cx="947057" cy="86462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1627CB5-72BC-EA43-96C8-58808057F9D4}"/>
              </a:ext>
            </a:extLst>
          </p:cNvPr>
          <p:cNvSpPr txBox="1"/>
          <p:nvPr/>
        </p:nvSpPr>
        <p:spPr>
          <a:xfrm>
            <a:off x="9956800" y="6197600"/>
            <a:ext cx="2351314" cy="374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ちり：</a:t>
            </a:r>
            <a:r>
              <a:rPr lang="en-US" altLang="ja-JP" dirty="0"/>
              <a:t>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925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8C90C32-E5CA-DD4D-9AE1-FB5487F2B4C7}"/>
              </a:ext>
            </a:extLst>
          </p:cNvPr>
          <p:cNvSpPr/>
          <p:nvPr/>
        </p:nvSpPr>
        <p:spPr>
          <a:xfrm>
            <a:off x="1640114" y="333829"/>
            <a:ext cx="8882743" cy="2438400"/>
          </a:xfrm>
          <a:prstGeom prst="rect">
            <a:avLst/>
          </a:prstGeom>
          <a:solidFill>
            <a:schemeClr val="bg1"/>
          </a:solidFill>
          <a:ln w="952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60EB54-2854-EB42-B2DD-10BD7A56F195}"/>
              </a:ext>
            </a:extLst>
          </p:cNvPr>
          <p:cNvSpPr txBox="1"/>
          <p:nvPr/>
        </p:nvSpPr>
        <p:spPr>
          <a:xfrm>
            <a:off x="1872341" y="675866"/>
            <a:ext cx="7953830" cy="1785104"/>
          </a:xfrm>
          <a:prstGeom prst="rect">
            <a:avLst/>
          </a:prstGeom>
          <a:solidFill>
            <a:schemeClr val="bg1"/>
          </a:solidFill>
          <a:ln w="444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&lt;&lt;</a:t>
            </a:r>
            <a:r>
              <a:rPr lang="ja-JP" altLang="en-US" sz="2800"/>
              <a:t>問題</a:t>
            </a:r>
            <a:r>
              <a:rPr lang="en-US" altLang="ja-JP" sz="2800" dirty="0"/>
              <a:t>&gt;&gt;</a:t>
            </a:r>
          </a:p>
          <a:p>
            <a:endParaRPr lang="en-US" altLang="ja-JP" sz="3600" dirty="0"/>
          </a:p>
          <a:p>
            <a:r>
              <a:rPr lang="ja-JP" altLang="en-US" sz="2800"/>
              <a:t>日本で、一番高い山は？</a:t>
            </a:r>
            <a:endParaRPr lang="en-US" altLang="ja-JP" sz="2800" dirty="0"/>
          </a:p>
          <a:p>
            <a:endParaRPr lang="en-US" dirty="0"/>
          </a:p>
        </p:txBody>
      </p: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BBB10572-F5B4-CB44-882E-4CB9B7F8DB4A}"/>
              </a:ext>
            </a:extLst>
          </p:cNvPr>
          <p:cNvSpPr/>
          <p:nvPr/>
        </p:nvSpPr>
        <p:spPr>
          <a:xfrm>
            <a:off x="1640114" y="3686629"/>
            <a:ext cx="8955315" cy="1538514"/>
          </a:xfrm>
          <a:prstGeom prst="wedgeRoundRectCallout">
            <a:avLst>
              <a:gd name="adj1" fmla="val -32502"/>
              <a:gd name="adj2" fmla="val -91184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b="1">
                <a:solidFill>
                  <a:schemeClr val="tx1"/>
                </a:solidFill>
              </a:rPr>
              <a:t>ふじさん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11" name="Picture 10">
            <a:hlinkClick r:id="rId2" action="ppaction://hlinksldjump"/>
            <a:extLst>
              <a:ext uri="{FF2B5EF4-FFF2-40B4-BE49-F238E27FC236}">
                <a16:creationId xmlns:a16="http://schemas.microsoft.com/office/drawing/2014/main" id="{9BC46FEF-8453-504D-BA31-3A4A9310D3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4456" y="5707229"/>
            <a:ext cx="947057" cy="86462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1627CB5-72BC-EA43-96C8-58808057F9D4}"/>
              </a:ext>
            </a:extLst>
          </p:cNvPr>
          <p:cNvSpPr txBox="1"/>
          <p:nvPr/>
        </p:nvSpPr>
        <p:spPr>
          <a:xfrm>
            <a:off x="9956800" y="6197600"/>
            <a:ext cx="2351314" cy="374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ちり：</a:t>
            </a:r>
            <a:r>
              <a:rPr lang="en-US" altLang="ja-JP" dirty="0"/>
              <a:t>200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13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8C90C32-E5CA-DD4D-9AE1-FB5487F2B4C7}"/>
              </a:ext>
            </a:extLst>
          </p:cNvPr>
          <p:cNvSpPr/>
          <p:nvPr/>
        </p:nvSpPr>
        <p:spPr>
          <a:xfrm>
            <a:off x="1640114" y="333829"/>
            <a:ext cx="8882743" cy="2438400"/>
          </a:xfrm>
          <a:prstGeom prst="rect">
            <a:avLst/>
          </a:prstGeom>
          <a:solidFill>
            <a:schemeClr val="bg1"/>
          </a:solidFill>
          <a:ln w="952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60EB54-2854-EB42-B2DD-10BD7A56F195}"/>
              </a:ext>
            </a:extLst>
          </p:cNvPr>
          <p:cNvSpPr txBox="1"/>
          <p:nvPr/>
        </p:nvSpPr>
        <p:spPr>
          <a:xfrm>
            <a:off x="1872341" y="675866"/>
            <a:ext cx="7953830" cy="1785104"/>
          </a:xfrm>
          <a:prstGeom prst="rect">
            <a:avLst/>
          </a:prstGeom>
          <a:solidFill>
            <a:schemeClr val="bg1"/>
          </a:solidFill>
          <a:ln w="444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&lt;&lt;</a:t>
            </a:r>
            <a:r>
              <a:rPr lang="ja-JP" altLang="en-US" sz="2800"/>
              <a:t>問題</a:t>
            </a:r>
            <a:r>
              <a:rPr lang="en-US" altLang="ja-JP" sz="2800" dirty="0"/>
              <a:t>&gt;&gt;</a:t>
            </a:r>
          </a:p>
          <a:p>
            <a:endParaRPr lang="en-US" altLang="ja-JP" sz="3600" dirty="0"/>
          </a:p>
          <a:p>
            <a:r>
              <a:rPr lang="ja-JP" altLang="en-US" sz="2800"/>
              <a:t>アメリカで、一番高い山は？</a:t>
            </a:r>
            <a:endParaRPr lang="en-US" altLang="ja-JP" sz="2800" dirty="0"/>
          </a:p>
          <a:p>
            <a:endParaRPr lang="en-US" dirty="0"/>
          </a:p>
        </p:txBody>
      </p: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BBB10572-F5B4-CB44-882E-4CB9B7F8DB4A}"/>
              </a:ext>
            </a:extLst>
          </p:cNvPr>
          <p:cNvSpPr/>
          <p:nvPr/>
        </p:nvSpPr>
        <p:spPr>
          <a:xfrm>
            <a:off x="1640114" y="3686629"/>
            <a:ext cx="8955315" cy="1538514"/>
          </a:xfrm>
          <a:prstGeom prst="wedgeRoundRectCallout">
            <a:avLst>
              <a:gd name="adj1" fmla="val -32502"/>
              <a:gd name="adj2" fmla="val -91184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b="1">
                <a:solidFill>
                  <a:schemeClr val="tx1"/>
                </a:solidFill>
              </a:rPr>
              <a:t>ロッキーさんみゃく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11" name="Picture 10">
            <a:hlinkClick r:id="rId2" action="ppaction://hlinksldjump"/>
            <a:extLst>
              <a:ext uri="{FF2B5EF4-FFF2-40B4-BE49-F238E27FC236}">
                <a16:creationId xmlns:a16="http://schemas.microsoft.com/office/drawing/2014/main" id="{9BC46FEF-8453-504D-BA31-3A4A9310D3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4456" y="5707229"/>
            <a:ext cx="947057" cy="86462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1627CB5-72BC-EA43-96C8-58808057F9D4}"/>
              </a:ext>
            </a:extLst>
          </p:cNvPr>
          <p:cNvSpPr txBox="1"/>
          <p:nvPr/>
        </p:nvSpPr>
        <p:spPr>
          <a:xfrm>
            <a:off x="9956800" y="6197600"/>
            <a:ext cx="2351314" cy="374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ちり：</a:t>
            </a:r>
            <a:r>
              <a:rPr lang="en-US" altLang="ja-JP" dirty="0"/>
              <a:t>300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04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8C90C32-E5CA-DD4D-9AE1-FB5487F2B4C7}"/>
              </a:ext>
            </a:extLst>
          </p:cNvPr>
          <p:cNvSpPr/>
          <p:nvPr/>
        </p:nvSpPr>
        <p:spPr>
          <a:xfrm>
            <a:off x="1640114" y="333829"/>
            <a:ext cx="8882743" cy="2438400"/>
          </a:xfrm>
          <a:prstGeom prst="rect">
            <a:avLst/>
          </a:prstGeom>
          <a:solidFill>
            <a:schemeClr val="bg1"/>
          </a:solidFill>
          <a:ln w="952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60EB54-2854-EB42-B2DD-10BD7A56F195}"/>
              </a:ext>
            </a:extLst>
          </p:cNvPr>
          <p:cNvSpPr txBox="1"/>
          <p:nvPr/>
        </p:nvSpPr>
        <p:spPr>
          <a:xfrm>
            <a:off x="1872341" y="675866"/>
            <a:ext cx="7953830" cy="1785104"/>
          </a:xfrm>
          <a:prstGeom prst="rect">
            <a:avLst/>
          </a:prstGeom>
          <a:solidFill>
            <a:schemeClr val="bg1"/>
          </a:solidFill>
          <a:ln w="444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&lt;&lt;</a:t>
            </a:r>
            <a:r>
              <a:rPr lang="ja-JP" altLang="en-US" sz="2800"/>
              <a:t>問題</a:t>
            </a:r>
            <a:r>
              <a:rPr lang="en-US" altLang="ja-JP" sz="2800" dirty="0"/>
              <a:t>&gt;&gt;</a:t>
            </a:r>
          </a:p>
          <a:p>
            <a:endParaRPr lang="en-US" altLang="ja-JP" sz="3600" dirty="0"/>
          </a:p>
          <a:p>
            <a:r>
              <a:rPr lang="ja-JP" altLang="en-US" sz="2800"/>
              <a:t>日本で、一番大きい島</a:t>
            </a:r>
            <a:r>
              <a:rPr lang="en-US" altLang="ja-JP" sz="2800" dirty="0"/>
              <a:t>(</a:t>
            </a:r>
            <a:r>
              <a:rPr lang="ja-JP" altLang="en-US" sz="2800"/>
              <a:t>しま</a:t>
            </a:r>
            <a:r>
              <a:rPr lang="en-US" altLang="ja-JP" sz="2800" dirty="0"/>
              <a:t>/island)</a:t>
            </a:r>
            <a:r>
              <a:rPr lang="ja-JP" altLang="en-US" sz="2800"/>
              <a:t>は？</a:t>
            </a:r>
            <a:endParaRPr lang="en-US" altLang="ja-JP" sz="2800" dirty="0"/>
          </a:p>
          <a:p>
            <a:endParaRPr lang="en-US" dirty="0"/>
          </a:p>
        </p:txBody>
      </p: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BBB10572-F5B4-CB44-882E-4CB9B7F8DB4A}"/>
              </a:ext>
            </a:extLst>
          </p:cNvPr>
          <p:cNvSpPr/>
          <p:nvPr/>
        </p:nvSpPr>
        <p:spPr>
          <a:xfrm>
            <a:off x="1640114" y="3686629"/>
            <a:ext cx="8955315" cy="1538514"/>
          </a:xfrm>
          <a:prstGeom prst="wedgeRoundRectCallout">
            <a:avLst>
              <a:gd name="adj1" fmla="val -32502"/>
              <a:gd name="adj2" fmla="val -91184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b="1">
                <a:solidFill>
                  <a:schemeClr val="tx1"/>
                </a:solidFill>
              </a:rPr>
              <a:t>ほんしゅう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11" name="Picture 10">
            <a:hlinkClick r:id="rId2" action="ppaction://hlinksldjump"/>
            <a:extLst>
              <a:ext uri="{FF2B5EF4-FFF2-40B4-BE49-F238E27FC236}">
                <a16:creationId xmlns:a16="http://schemas.microsoft.com/office/drawing/2014/main" id="{9BC46FEF-8453-504D-BA31-3A4A9310D3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4456" y="5707229"/>
            <a:ext cx="947057" cy="86462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1627CB5-72BC-EA43-96C8-58808057F9D4}"/>
              </a:ext>
            </a:extLst>
          </p:cNvPr>
          <p:cNvSpPr txBox="1"/>
          <p:nvPr/>
        </p:nvSpPr>
        <p:spPr>
          <a:xfrm>
            <a:off x="9956800" y="6197600"/>
            <a:ext cx="2351314" cy="374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ちり：</a:t>
            </a:r>
            <a:r>
              <a:rPr lang="en-US" altLang="ja-JP" dirty="0"/>
              <a:t>400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9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8C90C32-E5CA-DD4D-9AE1-FB5487F2B4C7}"/>
              </a:ext>
            </a:extLst>
          </p:cNvPr>
          <p:cNvSpPr/>
          <p:nvPr/>
        </p:nvSpPr>
        <p:spPr>
          <a:xfrm>
            <a:off x="1640114" y="333829"/>
            <a:ext cx="8882743" cy="2438400"/>
          </a:xfrm>
          <a:prstGeom prst="rect">
            <a:avLst/>
          </a:prstGeom>
          <a:solidFill>
            <a:schemeClr val="bg1"/>
          </a:solidFill>
          <a:ln w="952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60EB54-2854-EB42-B2DD-10BD7A56F195}"/>
              </a:ext>
            </a:extLst>
          </p:cNvPr>
          <p:cNvSpPr txBox="1"/>
          <p:nvPr/>
        </p:nvSpPr>
        <p:spPr>
          <a:xfrm>
            <a:off x="1872341" y="675866"/>
            <a:ext cx="7953830" cy="1785104"/>
          </a:xfrm>
          <a:prstGeom prst="rect">
            <a:avLst/>
          </a:prstGeom>
          <a:solidFill>
            <a:schemeClr val="bg1"/>
          </a:solidFill>
          <a:ln w="444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&lt;&lt;</a:t>
            </a:r>
            <a:r>
              <a:rPr lang="ja-JP" altLang="en-US" sz="2800"/>
              <a:t>問題</a:t>
            </a:r>
            <a:r>
              <a:rPr lang="en-US" altLang="ja-JP" sz="2800" dirty="0"/>
              <a:t>&gt;&gt;</a:t>
            </a:r>
          </a:p>
          <a:p>
            <a:endParaRPr lang="en-US" altLang="ja-JP" sz="3600" dirty="0"/>
          </a:p>
          <a:p>
            <a:r>
              <a:rPr lang="ja-JP" altLang="en-US" sz="2800"/>
              <a:t>日本で、一番長い川は？</a:t>
            </a:r>
            <a:endParaRPr lang="en-US" altLang="ja-JP" sz="2800" dirty="0"/>
          </a:p>
          <a:p>
            <a:endParaRPr lang="en-US" dirty="0"/>
          </a:p>
        </p:txBody>
      </p: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BBB10572-F5B4-CB44-882E-4CB9B7F8DB4A}"/>
              </a:ext>
            </a:extLst>
          </p:cNvPr>
          <p:cNvSpPr/>
          <p:nvPr/>
        </p:nvSpPr>
        <p:spPr>
          <a:xfrm>
            <a:off x="1640114" y="3686629"/>
            <a:ext cx="8955315" cy="1538514"/>
          </a:xfrm>
          <a:prstGeom prst="wedgeRoundRectCallout">
            <a:avLst>
              <a:gd name="adj1" fmla="val -32502"/>
              <a:gd name="adj2" fmla="val -91184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b="1">
                <a:solidFill>
                  <a:schemeClr val="tx1"/>
                </a:solidFill>
              </a:rPr>
              <a:t>しなのがわ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11" name="Picture 10">
            <a:hlinkClick r:id="rId2" action="ppaction://hlinksldjump"/>
            <a:extLst>
              <a:ext uri="{FF2B5EF4-FFF2-40B4-BE49-F238E27FC236}">
                <a16:creationId xmlns:a16="http://schemas.microsoft.com/office/drawing/2014/main" id="{9BC46FEF-8453-504D-BA31-3A4A9310D3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4456" y="5707229"/>
            <a:ext cx="947057" cy="86462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1627CB5-72BC-EA43-96C8-58808057F9D4}"/>
              </a:ext>
            </a:extLst>
          </p:cNvPr>
          <p:cNvSpPr txBox="1"/>
          <p:nvPr/>
        </p:nvSpPr>
        <p:spPr>
          <a:xfrm>
            <a:off x="9956800" y="6197600"/>
            <a:ext cx="2351314" cy="374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ちり：</a:t>
            </a:r>
            <a:r>
              <a:rPr lang="en-US" altLang="ja-JP" dirty="0"/>
              <a:t>500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60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8C90C32-E5CA-DD4D-9AE1-FB5487F2B4C7}"/>
              </a:ext>
            </a:extLst>
          </p:cNvPr>
          <p:cNvSpPr/>
          <p:nvPr/>
        </p:nvSpPr>
        <p:spPr>
          <a:xfrm>
            <a:off x="1640114" y="333829"/>
            <a:ext cx="8882743" cy="2438400"/>
          </a:xfrm>
          <a:prstGeom prst="rect">
            <a:avLst/>
          </a:prstGeom>
          <a:solidFill>
            <a:schemeClr val="bg1"/>
          </a:solidFill>
          <a:ln w="952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60EB54-2854-EB42-B2DD-10BD7A56F195}"/>
              </a:ext>
            </a:extLst>
          </p:cNvPr>
          <p:cNvSpPr txBox="1"/>
          <p:nvPr/>
        </p:nvSpPr>
        <p:spPr>
          <a:xfrm>
            <a:off x="1872341" y="675866"/>
            <a:ext cx="7953830" cy="1785104"/>
          </a:xfrm>
          <a:prstGeom prst="rect">
            <a:avLst/>
          </a:prstGeom>
          <a:solidFill>
            <a:schemeClr val="bg1"/>
          </a:solidFill>
          <a:ln w="444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&lt;&lt;</a:t>
            </a:r>
            <a:r>
              <a:rPr lang="ja-JP" altLang="en-US" sz="2800"/>
              <a:t>問題</a:t>
            </a:r>
            <a:r>
              <a:rPr lang="en-US" altLang="ja-JP" sz="2800" dirty="0"/>
              <a:t>&gt;&gt;</a:t>
            </a:r>
          </a:p>
          <a:p>
            <a:endParaRPr lang="en-US" altLang="ja-JP" sz="3600" dirty="0"/>
          </a:p>
          <a:p>
            <a:r>
              <a:rPr lang="ja-JP" altLang="en-US" sz="2800"/>
              <a:t>アメリカで、一番ふるいしゅうは？</a:t>
            </a:r>
            <a:endParaRPr lang="en-US" altLang="ja-JP" sz="2800" dirty="0"/>
          </a:p>
          <a:p>
            <a:endParaRPr lang="en-US" dirty="0"/>
          </a:p>
        </p:txBody>
      </p: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BBB10572-F5B4-CB44-882E-4CB9B7F8DB4A}"/>
              </a:ext>
            </a:extLst>
          </p:cNvPr>
          <p:cNvSpPr/>
          <p:nvPr/>
        </p:nvSpPr>
        <p:spPr>
          <a:xfrm>
            <a:off x="1640114" y="3686629"/>
            <a:ext cx="8955315" cy="1538514"/>
          </a:xfrm>
          <a:prstGeom prst="wedgeRoundRectCallout">
            <a:avLst>
              <a:gd name="adj1" fmla="val -32502"/>
              <a:gd name="adj2" fmla="val -91184"/>
              <a:gd name="adj3" fmla="val 16667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b="1">
                <a:solidFill>
                  <a:schemeClr val="tx1"/>
                </a:solidFill>
              </a:rPr>
              <a:t>デラウェア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11" name="Picture 10">
            <a:hlinkClick r:id="rId2" action="ppaction://hlinksldjump"/>
            <a:extLst>
              <a:ext uri="{FF2B5EF4-FFF2-40B4-BE49-F238E27FC236}">
                <a16:creationId xmlns:a16="http://schemas.microsoft.com/office/drawing/2014/main" id="{9BC46FEF-8453-504D-BA31-3A4A9310D3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4456" y="5707229"/>
            <a:ext cx="947057" cy="86462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1627CB5-72BC-EA43-96C8-58808057F9D4}"/>
              </a:ext>
            </a:extLst>
          </p:cNvPr>
          <p:cNvSpPr txBox="1"/>
          <p:nvPr/>
        </p:nvSpPr>
        <p:spPr>
          <a:xfrm>
            <a:off x="9956800" y="6197600"/>
            <a:ext cx="2351314" cy="374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れきし：</a:t>
            </a:r>
            <a:r>
              <a:rPr lang="en-US" altLang="ja-JP" dirty="0"/>
              <a:t>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6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8C90C32-E5CA-DD4D-9AE1-FB5487F2B4C7}"/>
              </a:ext>
            </a:extLst>
          </p:cNvPr>
          <p:cNvSpPr/>
          <p:nvPr/>
        </p:nvSpPr>
        <p:spPr>
          <a:xfrm>
            <a:off x="1640114" y="333829"/>
            <a:ext cx="8882743" cy="2438400"/>
          </a:xfrm>
          <a:prstGeom prst="rect">
            <a:avLst/>
          </a:prstGeom>
          <a:solidFill>
            <a:schemeClr val="bg1"/>
          </a:solidFill>
          <a:ln w="952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60EB54-2854-EB42-B2DD-10BD7A56F195}"/>
              </a:ext>
            </a:extLst>
          </p:cNvPr>
          <p:cNvSpPr txBox="1"/>
          <p:nvPr/>
        </p:nvSpPr>
        <p:spPr>
          <a:xfrm>
            <a:off x="1872341" y="675866"/>
            <a:ext cx="7953830" cy="1785104"/>
          </a:xfrm>
          <a:prstGeom prst="rect">
            <a:avLst/>
          </a:prstGeom>
          <a:solidFill>
            <a:schemeClr val="bg1"/>
          </a:solidFill>
          <a:ln w="444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&lt;&lt;</a:t>
            </a:r>
            <a:r>
              <a:rPr lang="ja-JP" altLang="en-US" sz="2800"/>
              <a:t>問題</a:t>
            </a:r>
            <a:r>
              <a:rPr lang="en-US" altLang="ja-JP" sz="2800" dirty="0"/>
              <a:t>&gt;&gt;</a:t>
            </a:r>
          </a:p>
          <a:p>
            <a:endParaRPr lang="en-US" altLang="ja-JP" sz="3600" dirty="0"/>
          </a:p>
          <a:p>
            <a:r>
              <a:rPr lang="ja-JP" altLang="en-US" sz="2800"/>
              <a:t>アメリカで、一番あたらしいしゅうは？</a:t>
            </a:r>
            <a:endParaRPr lang="en-US" altLang="ja-JP" sz="2800" dirty="0"/>
          </a:p>
          <a:p>
            <a:endParaRPr lang="en-US" dirty="0"/>
          </a:p>
        </p:txBody>
      </p: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BBB10572-F5B4-CB44-882E-4CB9B7F8DB4A}"/>
              </a:ext>
            </a:extLst>
          </p:cNvPr>
          <p:cNvSpPr/>
          <p:nvPr/>
        </p:nvSpPr>
        <p:spPr>
          <a:xfrm>
            <a:off x="1640114" y="3686629"/>
            <a:ext cx="8955315" cy="1538514"/>
          </a:xfrm>
          <a:prstGeom prst="wedgeRoundRectCallout">
            <a:avLst>
              <a:gd name="adj1" fmla="val -32502"/>
              <a:gd name="adj2" fmla="val -91184"/>
              <a:gd name="adj3" fmla="val 16667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b="1">
                <a:solidFill>
                  <a:schemeClr val="tx1"/>
                </a:solidFill>
              </a:rPr>
              <a:t>ハワイ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11" name="Picture 10">
            <a:hlinkClick r:id="rId2" action="ppaction://hlinksldjump"/>
            <a:extLst>
              <a:ext uri="{FF2B5EF4-FFF2-40B4-BE49-F238E27FC236}">
                <a16:creationId xmlns:a16="http://schemas.microsoft.com/office/drawing/2014/main" id="{9BC46FEF-8453-504D-BA31-3A4A9310D3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4456" y="5707229"/>
            <a:ext cx="947057" cy="86462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1627CB5-72BC-EA43-96C8-58808057F9D4}"/>
              </a:ext>
            </a:extLst>
          </p:cNvPr>
          <p:cNvSpPr txBox="1"/>
          <p:nvPr/>
        </p:nvSpPr>
        <p:spPr>
          <a:xfrm>
            <a:off x="9956800" y="6197600"/>
            <a:ext cx="2351314" cy="374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れきし：</a:t>
            </a:r>
            <a:r>
              <a:rPr lang="en-US" altLang="ja-JP" dirty="0"/>
              <a:t>200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39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288</Words>
  <Application>Microsoft Macintosh PowerPoint</Application>
  <PresentationFormat>Widescreen</PresentationFormat>
  <Paragraphs>94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游ゴシック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Aya Okada</dc:creator>
  <cp:lastModifiedBy>Aya Okada</cp:lastModifiedBy>
  <cp:revision>29</cp:revision>
  <dcterms:created xsi:type="dcterms:W3CDTF">2020-01-28T00:42:09Z</dcterms:created>
  <dcterms:modified xsi:type="dcterms:W3CDTF">2020-01-28T04:09:37Z</dcterms:modified>
</cp:coreProperties>
</file>