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313"/>
  </p:normalViewPr>
  <p:slideViewPr>
    <p:cSldViewPr snapToGrid="0" snapToObjects="1" showGuides="1">
      <p:cViewPr varScale="1">
        <p:scale>
          <a:sx n="89" d="100"/>
          <a:sy n="89" d="100"/>
        </p:scale>
        <p:origin x="320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063A1-8E72-4940-A1C8-DCAADD4ACAE5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F5335-1458-D04C-A8B8-35B623FF18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3772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3;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063A1-8E72-4940-A1C8-DCAADD4ACAE5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F5335-1458-D04C-A8B8-35B623FF18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49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063A1-8E72-4940-A1C8-DCAADD4ACAE5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F5335-1458-D04C-A8B8-35B623FF18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057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063A1-8E72-4940-A1C8-DCAADD4ACAE5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F5335-1458-D04C-A8B8-35B623FF18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5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063A1-8E72-4940-A1C8-DCAADD4ACAE5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F5335-1458-D04C-A8B8-35B623FF18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619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063A1-8E72-4940-A1C8-DCAADD4ACAE5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F5335-1458-D04C-A8B8-35B623FF18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7093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063A1-8E72-4940-A1C8-DCAADD4ACAE5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F5335-1458-D04C-A8B8-35B623FF18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9218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063A1-8E72-4940-A1C8-DCAADD4ACAE5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F5335-1458-D04C-A8B8-35B623FF18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954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063A1-8E72-4940-A1C8-DCAADD4ACAE5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F5335-1458-D04C-A8B8-35B623FF18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181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3;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063A1-8E72-4940-A1C8-DCAADD4ACAE5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F5335-1458-D04C-A8B8-35B623FF18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8809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063A1-8E72-4940-A1C8-DCAADD4ACAE5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F5335-1458-D04C-A8B8-35B623FF18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574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063A1-8E72-4940-A1C8-DCAADD4ACAE5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F5335-1458-D04C-A8B8-35B623FF18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7848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5400" dirty="0">
                <a:latin typeface="NtMotoya Kyotai Std W3" charset="-128"/>
                <a:ea typeface="NtMotoya Kyotai Std W3" charset="-128"/>
                <a:cs typeface="NtMotoya Kyotai Std W3" charset="-128"/>
              </a:rPr>
              <a:t>ぜろ・れい</a:t>
            </a:r>
            <a:endParaRPr lang="en-US" sz="5400" dirty="0">
              <a:latin typeface="NtMotoya Kyotai Std W3" charset="-128"/>
              <a:ea typeface="NtMotoya Kyotai Std W3" charset="-128"/>
              <a:cs typeface="NtMotoya Kyotai Std W3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798320" y="1298448"/>
            <a:ext cx="8595360" cy="49377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en-US" sz="35000" dirty="0"/>
              <a:t>０</a:t>
            </a:r>
            <a:endParaRPr lang="en-US" sz="35000" dirty="0"/>
          </a:p>
        </p:txBody>
      </p:sp>
    </p:spTree>
    <p:extLst>
      <p:ext uri="{BB962C8B-B14F-4D97-AF65-F5344CB8AC3E}">
        <p14:creationId xmlns:p14="http://schemas.microsoft.com/office/powerpoint/2010/main" val="211109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5400" dirty="0">
                <a:latin typeface="NtMotoya Kyotai Std W3" charset="-128"/>
                <a:ea typeface="NtMotoya Kyotai Std W3" charset="-128"/>
                <a:cs typeface="NtMotoya Kyotai Std W3" charset="-128"/>
              </a:rPr>
              <a:t>きゅう</a:t>
            </a:r>
            <a:endParaRPr lang="en-US" sz="5400" dirty="0">
              <a:latin typeface="NtMotoya Kyotai Std W3" charset="-128"/>
              <a:ea typeface="NtMotoya Kyotai Std W3" charset="-128"/>
              <a:cs typeface="NtMotoya Kyotai Std W3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798320" y="1298448"/>
            <a:ext cx="8595360" cy="49377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en-US" sz="35000" dirty="0"/>
              <a:t>９</a:t>
            </a:r>
            <a:endParaRPr lang="en-US" sz="35000" dirty="0"/>
          </a:p>
        </p:txBody>
      </p:sp>
    </p:spTree>
    <p:extLst>
      <p:ext uri="{BB962C8B-B14F-4D97-AF65-F5344CB8AC3E}">
        <p14:creationId xmlns:p14="http://schemas.microsoft.com/office/powerpoint/2010/main" val="2365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5400" dirty="0">
                <a:latin typeface="NtMotoya Kyotai Std W3" charset="-128"/>
                <a:ea typeface="NtMotoya Kyotai Std W3" charset="-128"/>
                <a:cs typeface="NtMotoya Kyotai Std W3" charset="-128"/>
              </a:rPr>
              <a:t>じゅう</a:t>
            </a:r>
            <a:endParaRPr lang="en-US" sz="5400" dirty="0">
              <a:latin typeface="NtMotoya Kyotai Std W3" charset="-128"/>
              <a:ea typeface="NtMotoya Kyotai Std W3" charset="-128"/>
              <a:cs typeface="NtMotoya Kyotai Std W3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798320" y="1298448"/>
            <a:ext cx="8595360" cy="49377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5000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5737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5400" dirty="0">
                <a:latin typeface="NtMotoya Kyotai Std W3" charset="-128"/>
                <a:ea typeface="NtMotoya Kyotai Std W3" charset="-128"/>
                <a:cs typeface="NtMotoya Kyotai Std W3" charset="-128"/>
              </a:rPr>
              <a:t>いち</a:t>
            </a:r>
            <a:endParaRPr lang="en-US" sz="5400" dirty="0">
              <a:latin typeface="NtMotoya Kyotai Std W3" charset="-128"/>
              <a:ea typeface="NtMotoya Kyotai Std W3" charset="-128"/>
              <a:cs typeface="NtMotoya Kyotai Std W3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798320" y="1298448"/>
            <a:ext cx="8595360" cy="49377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en-US" sz="35000" dirty="0"/>
              <a:t>１</a:t>
            </a:r>
            <a:endParaRPr lang="en-US" sz="35000" dirty="0"/>
          </a:p>
        </p:txBody>
      </p:sp>
    </p:spTree>
    <p:extLst>
      <p:ext uri="{BB962C8B-B14F-4D97-AF65-F5344CB8AC3E}">
        <p14:creationId xmlns:p14="http://schemas.microsoft.com/office/powerpoint/2010/main" val="164967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5400" dirty="0">
                <a:latin typeface="NtMotoya Kyotai Std W3" charset="-128"/>
                <a:ea typeface="NtMotoya Kyotai Std W3" charset="-128"/>
                <a:cs typeface="NtMotoya Kyotai Std W3" charset="-128"/>
              </a:rPr>
              <a:t>に</a:t>
            </a:r>
            <a:endParaRPr lang="en-US" sz="5400" dirty="0">
              <a:latin typeface="NtMotoya Kyotai Std W3" charset="-128"/>
              <a:ea typeface="NtMotoya Kyotai Std W3" charset="-128"/>
              <a:cs typeface="NtMotoya Kyotai Std W3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798320" y="1298448"/>
            <a:ext cx="8595360" cy="49377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en-US" sz="35000" dirty="0"/>
              <a:t>２</a:t>
            </a:r>
            <a:endParaRPr lang="en-US" sz="35000" dirty="0"/>
          </a:p>
        </p:txBody>
      </p:sp>
    </p:spTree>
    <p:extLst>
      <p:ext uri="{BB962C8B-B14F-4D97-AF65-F5344CB8AC3E}">
        <p14:creationId xmlns:p14="http://schemas.microsoft.com/office/powerpoint/2010/main" val="90893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5400" dirty="0">
                <a:latin typeface="NtMotoya Kyotai Std W3" charset="-128"/>
                <a:ea typeface="NtMotoya Kyotai Std W3" charset="-128"/>
                <a:cs typeface="NtMotoya Kyotai Std W3" charset="-128"/>
              </a:rPr>
              <a:t>さん</a:t>
            </a:r>
            <a:endParaRPr lang="en-US" sz="5400" dirty="0">
              <a:latin typeface="NtMotoya Kyotai Std W3" charset="-128"/>
              <a:ea typeface="NtMotoya Kyotai Std W3" charset="-128"/>
              <a:cs typeface="NtMotoya Kyotai Std W3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798320" y="1298448"/>
            <a:ext cx="8595360" cy="49377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en-US" sz="35000" dirty="0"/>
              <a:t>３</a:t>
            </a:r>
            <a:endParaRPr lang="en-US" sz="35000" dirty="0"/>
          </a:p>
        </p:txBody>
      </p:sp>
    </p:spTree>
    <p:extLst>
      <p:ext uri="{BB962C8B-B14F-4D97-AF65-F5344CB8AC3E}">
        <p14:creationId xmlns:p14="http://schemas.microsoft.com/office/powerpoint/2010/main" val="90392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5400" dirty="0">
                <a:latin typeface="NtMotoya Kyotai Std W3" charset="-128"/>
                <a:ea typeface="NtMotoya Kyotai Std W3" charset="-128"/>
                <a:cs typeface="NtMotoya Kyotai Std W3" charset="-128"/>
              </a:rPr>
              <a:t>よん</a:t>
            </a:r>
            <a:endParaRPr lang="en-US" sz="5400" dirty="0">
              <a:latin typeface="NtMotoya Kyotai Std W3" charset="-128"/>
              <a:ea typeface="NtMotoya Kyotai Std W3" charset="-128"/>
              <a:cs typeface="NtMotoya Kyotai Std W3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798320" y="1298448"/>
            <a:ext cx="8595360" cy="49377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en-US" sz="35000" dirty="0"/>
              <a:t>４</a:t>
            </a:r>
            <a:endParaRPr lang="en-US" sz="35000" dirty="0"/>
          </a:p>
        </p:txBody>
      </p:sp>
    </p:spTree>
    <p:extLst>
      <p:ext uri="{BB962C8B-B14F-4D97-AF65-F5344CB8AC3E}">
        <p14:creationId xmlns:p14="http://schemas.microsoft.com/office/powerpoint/2010/main" val="79730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5400" dirty="0">
                <a:latin typeface="NtMotoya Kyotai Std W3" charset="-128"/>
                <a:ea typeface="NtMotoya Kyotai Std W3" charset="-128"/>
                <a:cs typeface="NtMotoya Kyotai Std W3" charset="-128"/>
              </a:rPr>
              <a:t>ご</a:t>
            </a:r>
            <a:endParaRPr lang="en-US" sz="5400" dirty="0">
              <a:latin typeface="NtMotoya Kyotai Std W3" charset="-128"/>
              <a:ea typeface="NtMotoya Kyotai Std W3" charset="-128"/>
              <a:cs typeface="NtMotoya Kyotai Std W3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798320" y="1298448"/>
            <a:ext cx="8595360" cy="49377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en-US" sz="35000" dirty="0"/>
              <a:t>５</a:t>
            </a:r>
            <a:endParaRPr lang="en-US" sz="35000" dirty="0"/>
          </a:p>
        </p:txBody>
      </p:sp>
    </p:spTree>
    <p:extLst>
      <p:ext uri="{BB962C8B-B14F-4D97-AF65-F5344CB8AC3E}">
        <p14:creationId xmlns:p14="http://schemas.microsoft.com/office/powerpoint/2010/main" val="109297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5400" dirty="0">
                <a:latin typeface="NtMotoya Kyotai Std W3" charset="-128"/>
                <a:ea typeface="NtMotoya Kyotai Std W3" charset="-128"/>
                <a:cs typeface="NtMotoya Kyotai Std W3" charset="-128"/>
              </a:rPr>
              <a:t>ろく</a:t>
            </a:r>
            <a:endParaRPr lang="en-US" sz="5400" dirty="0">
              <a:latin typeface="NtMotoya Kyotai Std W3" charset="-128"/>
              <a:ea typeface="NtMotoya Kyotai Std W3" charset="-128"/>
              <a:cs typeface="NtMotoya Kyotai Std W3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798320" y="1298448"/>
            <a:ext cx="8595360" cy="49377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en-US" sz="35000" dirty="0"/>
              <a:t>６</a:t>
            </a:r>
            <a:endParaRPr lang="en-US" sz="35000" dirty="0"/>
          </a:p>
        </p:txBody>
      </p:sp>
    </p:spTree>
    <p:extLst>
      <p:ext uri="{BB962C8B-B14F-4D97-AF65-F5344CB8AC3E}">
        <p14:creationId xmlns:p14="http://schemas.microsoft.com/office/powerpoint/2010/main" val="11368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5400" dirty="0">
                <a:latin typeface="NtMotoya Kyotai Std W3" charset="-128"/>
                <a:ea typeface="NtMotoya Kyotai Std W3" charset="-128"/>
                <a:cs typeface="NtMotoya Kyotai Std W3" charset="-128"/>
              </a:rPr>
              <a:t>なな</a:t>
            </a:r>
            <a:endParaRPr lang="en-US" sz="5400" dirty="0">
              <a:latin typeface="NtMotoya Kyotai Std W3" charset="-128"/>
              <a:ea typeface="NtMotoya Kyotai Std W3" charset="-128"/>
              <a:cs typeface="NtMotoya Kyotai Std W3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798320" y="1298448"/>
            <a:ext cx="8595360" cy="49377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en-US" sz="35000" dirty="0"/>
              <a:t>７</a:t>
            </a:r>
            <a:endParaRPr lang="en-US" sz="35000" dirty="0"/>
          </a:p>
        </p:txBody>
      </p:sp>
    </p:spTree>
    <p:extLst>
      <p:ext uri="{BB962C8B-B14F-4D97-AF65-F5344CB8AC3E}">
        <p14:creationId xmlns:p14="http://schemas.microsoft.com/office/powerpoint/2010/main" val="48640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5400" dirty="0">
                <a:latin typeface="NtMotoya Kyotai Std W3" charset="-128"/>
                <a:ea typeface="NtMotoya Kyotai Std W3" charset="-128"/>
                <a:cs typeface="NtMotoya Kyotai Std W3" charset="-128"/>
              </a:rPr>
              <a:t>はち</a:t>
            </a:r>
            <a:endParaRPr lang="en-US" sz="5400" dirty="0">
              <a:latin typeface="NtMotoya Kyotai Std W3" charset="-128"/>
              <a:ea typeface="NtMotoya Kyotai Std W3" charset="-128"/>
              <a:cs typeface="NtMotoya Kyotai Std W3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798320" y="1298448"/>
            <a:ext cx="8595360" cy="49377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en-US" sz="35000" dirty="0"/>
              <a:t>８</a:t>
            </a:r>
            <a:endParaRPr lang="en-US" sz="35000" dirty="0"/>
          </a:p>
        </p:txBody>
      </p:sp>
    </p:spTree>
    <p:extLst>
      <p:ext uri="{BB962C8B-B14F-4D97-AF65-F5344CB8AC3E}">
        <p14:creationId xmlns:p14="http://schemas.microsoft.com/office/powerpoint/2010/main" val="11473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</Words>
  <Application>Microsoft Macintosh PowerPoint</Application>
  <PresentationFormat>ワイド画面</PresentationFormat>
  <Paragraphs>22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Arial</vt:lpstr>
      <vt:lpstr>NtMotoya Kyotai Std W3</vt:lpstr>
      <vt:lpstr>Yu Gothic</vt:lpstr>
      <vt:lpstr>Yu Gothic Light</vt:lpstr>
      <vt:lpstr>ホワイト</vt:lpstr>
      <vt:lpstr>ぜろ・れい</vt:lpstr>
      <vt:lpstr>いち</vt:lpstr>
      <vt:lpstr>に</vt:lpstr>
      <vt:lpstr>さん</vt:lpstr>
      <vt:lpstr>よん</vt:lpstr>
      <vt:lpstr>ご</vt:lpstr>
      <vt:lpstr>ろく</vt:lpstr>
      <vt:lpstr>なな</vt:lpstr>
      <vt:lpstr>はち</vt:lpstr>
      <vt:lpstr>きゅう</vt:lpstr>
      <vt:lpstr>じゅう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ぜろ・れい</dc:title>
  <dc:creator>Microsoft Office ユーザー</dc:creator>
  <cp:lastModifiedBy>Microsoft Office ユーザー</cp:lastModifiedBy>
  <cp:revision>1</cp:revision>
  <dcterms:created xsi:type="dcterms:W3CDTF">2020-05-28T18:17:01Z</dcterms:created>
  <dcterms:modified xsi:type="dcterms:W3CDTF">2020-05-28T18:18:56Z</dcterms:modified>
</cp:coreProperties>
</file>