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0550"/>
  </p:normalViewPr>
  <p:slideViewPr>
    <p:cSldViewPr snapToGrid="0" snapToObjects="1" showGuides="1">
      <p:cViewPr varScale="1">
        <p:scale>
          <a:sx n="61" d="100"/>
          <a:sy n="61" d="100"/>
        </p:scale>
        <p:origin x="240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67C6-03B4-8040-8FF7-675A7394ED9D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4E16-2A91-FA4A-AE93-3C14954FE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9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4E16-2A91-FA4A-AE93-3C14954FEF2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3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0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6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0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8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78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1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8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4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D24E-C25C-BC4A-B2F0-A16F4F032531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4D43-79BF-F444-B6FF-F92D81FE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1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440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Macintosh PowerPoint</Application>
  <PresentationFormat>ワイド画面</PresentationFormat>
  <Paragraphs>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Yu Gothic</vt:lpstr>
      <vt:lpstr>Yu Gothic Light</vt:lpstr>
      <vt:lpstr>Arial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4</cp:revision>
  <dcterms:created xsi:type="dcterms:W3CDTF">2020-05-28T20:50:07Z</dcterms:created>
  <dcterms:modified xsi:type="dcterms:W3CDTF">2020-05-28T21:12:01Z</dcterms:modified>
</cp:coreProperties>
</file>