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ummary Section" id="{BE1DADB8-624E-7E46-9D07-DFDAFCA9C12C}">
          <p14:sldIdLst>
            <p14:sldId id="259"/>
          </p14:sldIdLst>
        </p14:section>
        <p14:section name="Section 1" id="{3CC90269-971D-5848-9B42-7A04DD52C57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2"/>
    <p:restoredTop sz="95707"/>
  </p:normalViewPr>
  <p:slideViewPr>
    <p:cSldViewPr snapToGrid="0" snapToObjects="1">
      <p:cViewPr varScale="1">
        <p:scale>
          <a:sx n="79" d="100"/>
          <a:sy n="79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9164-0A02-D54E-9CAF-2F01D8711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69AC4-6C9E-D043-9C90-54B14DA65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0D2EC-148B-504C-83EE-3EE0536B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4DC8-54F2-8F4B-BC90-68016FCD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5B38B-ADC9-664F-A6F9-9C3EEDC9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7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D803-2189-FE42-85F2-4FE7FA659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C2FBA-AD4E-604B-B12B-9F79D9DE8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244A9-E5F9-8840-9644-FAB7C632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C127F-BBD7-8743-B6BF-82E3B584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2C7F9-BDCD-B447-800F-1C36CF0E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96F7E-802F-B749-8190-8523AF78C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E9241-2BDE-A449-8C87-442D2E0A4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1C81-2522-9B41-A5B5-8D68FF62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C294C-CE4E-A44C-B69C-C5B7495F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587B-B1FA-9E4B-8264-68CE1BFA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2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63F-7DA0-7E4C-AFCE-E92BD511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9876E-4E98-5543-8B65-29036F28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5446-B579-D943-B179-40819D14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1FC7A-3855-9F49-906E-FF9D06E4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512F-5750-F441-A87B-F74A09C2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7CF6-47BD-7B45-934F-D5EDFF5B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775F1-09AE-504F-9352-4FAFA9FBC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4B22D-0316-774F-94DA-522CD261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EECEB-E128-5348-8D79-3FDBF39D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9B0C7-F7DE-7C4E-B344-0C690125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6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3BBD-8F04-B341-8AA2-9B09EB1B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F082A-04DB-1542-BA9F-DAA9331B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98F7B-DCDD-A547-9B96-B7910ADE9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EE028-B457-A041-994F-F4842749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B40BD-8F6C-6346-BB08-1798DD37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9DEBE-CE80-CB4A-BBE4-4D1485D3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7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49E8-58DB-D645-80A3-F277967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E5029-F249-7949-B2CB-82FD125E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A4C9F-75D4-F443-B774-1BB1BFFC6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D52F9C-523B-A847-A975-4441149CC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436D8-3AE6-5F47-9356-902E473F3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35C053-61B3-0741-B2EF-B7703FB4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08D09-6EB2-D448-9520-35DCB925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24F74-1E7B-AD46-9208-D4857372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8191-6584-4D42-8D38-DAA10A53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BFF6A-BB35-884C-9BFF-8A0F1D20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16162-D0E3-CA49-B1FD-C71B9D0F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8DDD5-5117-F74F-BC05-0D73CE59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9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65C21-0A7A-1A44-9146-45A222E7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2C05A5-1949-FB4C-A971-1CB5A2A0A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1399A-9488-2B47-9D9E-37F68376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4214-2CD1-394B-BD45-667A5F3C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0C8CC-3318-1B4D-BF2A-F4D0182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F2653-77C2-A748-95BC-F878DF38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53275-70CA-0343-A97E-619E70D0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46346-E962-DD48-B807-EDE7CD8A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8DBC7-E1D8-1B47-AAC5-6AE806C2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EF43A-E1E0-1046-AA8D-645044EF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9010E-EB60-9C4C-B1BE-FB3F7755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29C26-406F-8649-A6E2-536748EE1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2F9E7-74ED-6E40-B9EC-6DC18595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F91F-AF7B-6F45-9FF7-8A7F8A64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B5E98-1822-174E-93F3-44AFAA28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223EF-0A6E-C545-BEBB-38928101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4BDAB-6128-EB49-A674-F6F540680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6A692-A6AC-B64C-ABA6-037F632B5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1EBB-1C45-224D-9F61-8EEA4872E1FD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F68D7-9420-4E43-A337-9609F30DE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937A8-184E-B644-8AF4-156AAC52D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10BD-EFD2-F741-8DB8-1C158425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4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80DD-4768-A349-84F7-E896E7F7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8F20-9AEC-3348-8198-DDEE4831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300B0FF9-2C6B-DC4C-B21C-8420CBE026B6}"/>
              </a:ext>
            </a:extLst>
          </p:cNvPr>
          <p:cNvSpPr/>
          <p:nvPr/>
        </p:nvSpPr>
        <p:spPr>
          <a:xfrm>
            <a:off x="246744" y="230188"/>
            <a:ext cx="2640836" cy="1460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して</a:t>
            </a:r>
          </a:p>
        </p:txBody>
      </p:sp>
      <p:sp>
        <p:nvSpPr>
          <p:cNvPr id="6" name="Rectangle 5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D882DD41-7059-884B-AC38-5DB0CF27BB38}"/>
              </a:ext>
            </a:extLst>
          </p:cNvPr>
          <p:cNvSpPr/>
          <p:nvPr/>
        </p:nvSpPr>
        <p:spPr>
          <a:xfrm>
            <a:off x="3332842" y="297656"/>
            <a:ext cx="2873828" cy="146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tx1"/>
                </a:solidFill>
              </a:rPr>
              <a:t>いて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Hover r:id="" action="ppaction://noaction" highlightClick="1"/>
            <a:extLst>
              <a:ext uri="{FF2B5EF4-FFF2-40B4-BE49-F238E27FC236}">
                <a16:creationId xmlns:a16="http://schemas.microsoft.com/office/drawing/2014/main" id="{1353D1D2-9A7C-D949-A3AD-C5804ABC0A4A}"/>
              </a:ext>
            </a:extLst>
          </p:cNvPr>
          <p:cNvSpPr/>
          <p:nvPr/>
        </p:nvSpPr>
        <p:spPr>
          <a:xfrm>
            <a:off x="7661729" y="230188"/>
            <a:ext cx="2873828" cy="146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tx1"/>
                </a:solidFill>
              </a:rPr>
              <a:t>いで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749EAF-BAF2-424C-B669-F4D20AC58581}"/>
              </a:ext>
            </a:extLst>
          </p:cNvPr>
          <p:cNvSpPr txBox="1"/>
          <p:nvPr/>
        </p:nvSpPr>
        <p:spPr>
          <a:xfrm>
            <a:off x="417095" y="401053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して</a:t>
            </a:r>
            <a:endParaRPr lang="en-US" sz="9600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73C7F49-CC05-CE4E-92D1-718310AE10A0}"/>
              </a:ext>
            </a:extLst>
          </p:cNvPr>
          <p:cNvSpPr txBox="1"/>
          <p:nvPr/>
        </p:nvSpPr>
        <p:spPr>
          <a:xfrm>
            <a:off x="3459652" y="401053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いて</a:t>
            </a:r>
            <a:endParaRPr lang="en-US" sz="96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23F3ACE1-7B3E-4E48-A7EE-28724A457DD4}"/>
              </a:ext>
            </a:extLst>
          </p:cNvPr>
          <p:cNvSpPr txBox="1"/>
          <p:nvPr/>
        </p:nvSpPr>
        <p:spPr>
          <a:xfrm>
            <a:off x="6502209" y="401053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いで</a:t>
            </a:r>
            <a:endParaRPr lang="en-US" sz="9600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C4BC968-5B44-7746-A0E9-28C5E5428692}"/>
              </a:ext>
            </a:extLst>
          </p:cNvPr>
          <p:cNvSpPr txBox="1"/>
          <p:nvPr/>
        </p:nvSpPr>
        <p:spPr>
          <a:xfrm>
            <a:off x="9432758" y="401053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んで</a:t>
            </a:r>
            <a:endParaRPr lang="en-US" sz="9600" dirty="0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B4D321A-98D3-4646-8B68-DD6D256AF331}"/>
              </a:ext>
            </a:extLst>
          </p:cNvPr>
          <p:cNvSpPr txBox="1"/>
          <p:nvPr/>
        </p:nvSpPr>
        <p:spPr>
          <a:xfrm>
            <a:off x="417095" y="2463896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って</a:t>
            </a:r>
            <a:endParaRPr lang="en-US" sz="9600" dirty="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256A87C2-C228-7C41-AE4A-7AABF1BCC08F}"/>
              </a:ext>
            </a:extLst>
          </p:cNvPr>
          <p:cNvSpPr txBox="1"/>
          <p:nvPr/>
        </p:nvSpPr>
        <p:spPr>
          <a:xfrm>
            <a:off x="3817306" y="2463896"/>
            <a:ext cx="1199864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て</a:t>
            </a:r>
            <a:endParaRPr lang="en-US" sz="9600" dirty="0"/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47CAEE3E-D663-9044-BA1E-69C4DE9BB929}"/>
              </a:ext>
            </a:extLst>
          </p:cNvPr>
          <p:cNvSpPr txBox="1"/>
          <p:nvPr/>
        </p:nvSpPr>
        <p:spPr>
          <a:xfrm>
            <a:off x="5930709" y="2478506"/>
            <a:ext cx="2759242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くて</a:t>
            </a:r>
            <a:endParaRPr lang="en-US" sz="96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B1E6B646-8C52-5B47-944D-8C85F6BEB06C}"/>
              </a:ext>
            </a:extLst>
          </p:cNvPr>
          <p:cNvSpPr txBox="1"/>
          <p:nvPr/>
        </p:nvSpPr>
        <p:spPr>
          <a:xfrm>
            <a:off x="9603492" y="2478506"/>
            <a:ext cx="1238680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で</a:t>
            </a:r>
            <a:endParaRPr lang="en-US" sz="9600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496FDF78-E896-7942-87F8-968B7645D43D}"/>
              </a:ext>
            </a:extLst>
          </p:cNvPr>
          <p:cNvSpPr txBox="1"/>
          <p:nvPr/>
        </p:nvSpPr>
        <p:spPr>
          <a:xfrm>
            <a:off x="417094" y="4526739"/>
            <a:ext cx="3877319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/>
              <a:t>いって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28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E44B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5E6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85F6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6B2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</Words>
  <Application>Microsoft Macintosh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</dc:creator>
  <cp:keywords/>
  <dc:description/>
  <cp:lastModifiedBy>Aya Okada</cp:lastModifiedBy>
  <cp:revision>8</cp:revision>
  <dcterms:created xsi:type="dcterms:W3CDTF">2020-07-23T18:08:51Z</dcterms:created>
  <dcterms:modified xsi:type="dcterms:W3CDTF">2020-07-23T19:26:14Z</dcterms:modified>
  <cp:category/>
</cp:coreProperties>
</file>