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6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668C6-8979-FC43-B266-EC52A8C4D3E5}" type="datetimeFigureOut">
              <a:rPr kumimoji="1" lang="ja-JP" altLang="en-US" smtClean="0"/>
              <a:t>8/26/15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63BE6-EFC3-6C40-9821-84EFE19AEE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87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薬を飲む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63BE6-EFC3-6C40-9821-84EFE19AEE0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687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いきをはく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63BE6-EFC3-6C40-9821-84EFE19AEE0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604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いきをとめる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63BE6-EFC3-6C40-9821-84EFE19AEE0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39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薬をつける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63BE6-EFC3-6C40-9821-84EFE19AEE0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46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医者に行く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63BE6-EFC3-6C40-9821-84EFE19AEE0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013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入院する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63BE6-EFC3-6C40-9821-84EFE19AEE0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651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よこになる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63BE6-EFC3-6C40-9821-84EFE19AEE0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639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口をあける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63BE6-EFC3-6C40-9821-84EFE19AEE0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158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熱をはかる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63BE6-EFC3-6C40-9821-84EFE19AEE0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676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体をうごかす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63BE6-EFC3-6C40-9821-84EFE19AEE0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84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いきをすう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63BE6-EFC3-6C40-9821-84EFE19AEE0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23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2AB9-2FB7-6343-BC49-8276B48C9076}" type="datetimeFigureOut">
              <a:rPr kumimoji="1" lang="ja-JP" altLang="en-US" smtClean="0"/>
              <a:t>8/26/15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266-8EA9-5D40-A3E3-D04F1AF81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667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2AB9-2FB7-6343-BC49-8276B48C9076}" type="datetimeFigureOut">
              <a:rPr kumimoji="1" lang="ja-JP" altLang="en-US" smtClean="0"/>
              <a:t>8/26/15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266-8EA9-5D40-A3E3-D04F1AF81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63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2AB9-2FB7-6343-BC49-8276B48C9076}" type="datetimeFigureOut">
              <a:rPr kumimoji="1" lang="ja-JP" altLang="en-US" smtClean="0"/>
              <a:t>8/26/15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266-8EA9-5D40-A3E3-D04F1AF81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52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2AB9-2FB7-6343-BC49-8276B48C9076}" type="datetimeFigureOut">
              <a:rPr kumimoji="1" lang="ja-JP" altLang="en-US" smtClean="0"/>
              <a:t>8/26/15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266-8EA9-5D40-A3E3-D04F1AF81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97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2AB9-2FB7-6343-BC49-8276B48C9076}" type="datetimeFigureOut">
              <a:rPr kumimoji="1" lang="ja-JP" altLang="en-US" smtClean="0"/>
              <a:t>8/26/15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266-8EA9-5D40-A3E3-D04F1AF81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45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2AB9-2FB7-6343-BC49-8276B48C9076}" type="datetimeFigureOut">
              <a:rPr kumimoji="1" lang="ja-JP" altLang="en-US" smtClean="0"/>
              <a:t>8/26/15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266-8EA9-5D40-A3E3-D04F1AF81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96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2AB9-2FB7-6343-BC49-8276B48C9076}" type="datetimeFigureOut">
              <a:rPr kumimoji="1" lang="ja-JP" altLang="en-US" smtClean="0"/>
              <a:t>8/26/15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266-8EA9-5D40-A3E3-D04F1AF81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37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2AB9-2FB7-6343-BC49-8276B48C9076}" type="datetimeFigureOut">
              <a:rPr kumimoji="1" lang="ja-JP" altLang="en-US" smtClean="0"/>
              <a:t>8/26/15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266-8EA9-5D40-A3E3-D04F1AF81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62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2AB9-2FB7-6343-BC49-8276B48C9076}" type="datetimeFigureOut">
              <a:rPr kumimoji="1" lang="ja-JP" altLang="en-US" smtClean="0"/>
              <a:t>8/26/15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266-8EA9-5D40-A3E3-D04F1AF81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07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2AB9-2FB7-6343-BC49-8276B48C9076}" type="datetimeFigureOut">
              <a:rPr kumimoji="1" lang="ja-JP" altLang="en-US" smtClean="0"/>
              <a:t>8/26/15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266-8EA9-5D40-A3E3-D04F1AF81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28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2AB9-2FB7-6343-BC49-8276B48C9076}" type="datetimeFigureOut">
              <a:rPr kumimoji="1" lang="ja-JP" altLang="en-US" smtClean="0"/>
              <a:t>8/26/15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266-8EA9-5D40-A3E3-D04F1AF81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50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72AB9-2FB7-6343-BC49-8276B48C9076}" type="datetimeFigureOut">
              <a:rPr kumimoji="1" lang="ja-JP" altLang="en-US" smtClean="0"/>
              <a:t>8/26/15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5E266-8EA9-5D40-A3E3-D04F1AF81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17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NAKAMA2</a:t>
            </a:r>
            <a:br>
              <a:rPr kumimoji="1" lang="en-US" altLang="ja-JP" dirty="0" smtClean="0"/>
            </a:br>
            <a:r>
              <a:rPr lang="en-US" altLang="ja-JP" dirty="0" smtClean="0"/>
              <a:t>Chapter 1  </a:t>
            </a:r>
            <a:r>
              <a:rPr lang="ja-JP" altLang="en-US" dirty="0" smtClean="0"/>
              <a:t>絵カード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D.</a:t>
            </a:r>
            <a:r>
              <a:rPr kumimoji="1" lang="ja-JP" altLang="en-US" dirty="0" smtClean="0"/>
              <a:t>病気の時にすることしないこと</a:t>
            </a:r>
            <a:endParaRPr kumimoji="1" lang="en-US" altLang="ja-JP" dirty="0" smtClean="0"/>
          </a:p>
          <a:p>
            <a:r>
              <a:rPr lang="en-US" altLang="ja-JP" sz="2400" dirty="0" smtClean="0"/>
              <a:t>Things you do or don’t do when you are sick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80949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414" y="311175"/>
            <a:ext cx="4706123" cy="56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71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581" y="310537"/>
            <a:ext cx="4425690" cy="610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74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503" y="594661"/>
            <a:ext cx="4487768" cy="579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8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0"/>
            <a:ext cx="6482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5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600" y="292100"/>
            <a:ext cx="5130800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1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577" y="963983"/>
            <a:ext cx="6805227" cy="506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1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50800"/>
            <a:ext cx="67691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1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952500"/>
            <a:ext cx="77089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04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0" y="812800"/>
            <a:ext cx="39243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48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0" y="0"/>
            <a:ext cx="498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66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00" y="0"/>
            <a:ext cx="5131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98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63</Words>
  <Application>Microsoft Macintosh PowerPoint</Application>
  <PresentationFormat>On-screen Show (4:3)</PresentationFormat>
  <Paragraphs>25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NAKAMA2 Chapter 1  絵カード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NAKAMA2 Chapter 1  絵カード</dc:title>
  <dc:creator>Aya Okada</dc:creator>
  <cp:lastModifiedBy>Aya Okada</cp:lastModifiedBy>
  <cp:revision>5</cp:revision>
  <dcterms:created xsi:type="dcterms:W3CDTF">2015-08-26T16:01:13Z</dcterms:created>
  <dcterms:modified xsi:type="dcterms:W3CDTF">2015-08-26T16:06:52Z</dcterms:modified>
</cp:coreProperties>
</file>