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66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40823-7BCB-0A42-92FC-F2CD4CD33D7D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0F67C-54DC-4644-828F-B5BD7A529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はれ時々くもり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0F67C-54DC-4644-828F-B5BD7A5292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36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/>
              <a:t>雨時々はれ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0F67C-54DC-4644-828F-B5BD7A5292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71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あめのち晴れ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0F67C-54DC-4644-828F-B5BD7A5292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62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あめのちくもり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0F67C-54DC-4644-828F-B5BD7A5292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67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/>
              <a:t>あめ時々ゆき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0F67C-54DC-4644-828F-B5BD7A5292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38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/>
              <a:t>ゆきのちはれ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0F67C-54DC-4644-828F-B5BD7A5292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95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/>
              <a:t>ゆき時々はれ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0F67C-54DC-4644-828F-B5BD7A5292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61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ゆきのちくもり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0F67C-54DC-4644-828F-B5BD7A5292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6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ゆきのちあめ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0F67C-54DC-4644-828F-B5BD7A5292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16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/>
              <a:t>ゆき時々あめ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0F67C-54DC-4644-828F-B5BD7A5292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4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あめが少しふっている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0F67C-54DC-4644-828F-B5BD7A5292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03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はれ時々あめ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0F67C-54DC-4644-828F-B5BD7A5292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68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雪がつよくふっている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0F67C-54DC-4644-828F-B5BD7A5292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57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雪がしずかにふっている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0F67C-54DC-4644-828F-B5BD7A5292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05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雨がつよくふっている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0F67C-54DC-4644-828F-B5BD7A5292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37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はれのち雨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0F67C-54DC-4644-828F-B5BD7A5292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09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/>
              <a:t>はれ時々ゆき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0F67C-54DC-4644-828F-B5BD7A5292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83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くもりのち晴れ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0F67C-54DC-4644-828F-B5BD7A5292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78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/>
              <a:t>くもり時々はれ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0F67C-54DC-4644-828F-B5BD7A5292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5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くもりのち雨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0F67C-54DC-4644-828F-B5BD7A5292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75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/>
              <a:t>くもり時々ゆき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0F67C-54DC-4644-828F-B5BD7A5292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47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くもりのち雪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0F67C-54DC-4644-828F-B5BD7A5292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32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B9D5-9794-4F49-A937-2C36CC7E374E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DE10-E585-5845-9862-09FD1323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6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B9D5-9794-4F49-A937-2C36CC7E374E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DE10-E585-5845-9862-09FD1323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5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B9D5-9794-4F49-A937-2C36CC7E374E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DE10-E585-5845-9862-09FD1323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2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B9D5-9794-4F49-A937-2C36CC7E374E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DE10-E585-5845-9862-09FD1323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B9D5-9794-4F49-A937-2C36CC7E374E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DE10-E585-5845-9862-09FD1323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4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B9D5-9794-4F49-A937-2C36CC7E374E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DE10-E585-5845-9862-09FD1323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2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B9D5-9794-4F49-A937-2C36CC7E374E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DE10-E585-5845-9862-09FD1323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7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B9D5-9794-4F49-A937-2C36CC7E374E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DE10-E585-5845-9862-09FD1323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5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B9D5-9794-4F49-A937-2C36CC7E374E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DE10-E585-5845-9862-09FD1323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4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B9D5-9794-4F49-A937-2C36CC7E374E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DE10-E585-5845-9862-09FD1323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0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B9D5-9794-4F49-A937-2C36CC7E374E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1DE10-E585-5845-9862-09FD1323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4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B9D5-9794-4F49-A937-2C36CC7E374E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1DE10-E585-5845-9862-09FD1323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0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第１１課　新出語彙　絵カード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6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746" y="1143000"/>
            <a:ext cx="9066506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1104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990600"/>
            <a:ext cx="9081962" cy="491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2654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6126" y="1371600"/>
            <a:ext cx="917012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809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" y="1350818"/>
            <a:ext cx="9098280" cy="413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0188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947" y="990600"/>
            <a:ext cx="8651928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1676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143000"/>
            <a:ext cx="8815646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94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362" y="843508"/>
            <a:ext cx="8637638" cy="532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9081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3296" y="1371601"/>
            <a:ext cx="88929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7614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838200"/>
            <a:ext cx="888221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0168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85800"/>
            <a:ext cx="857714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840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447800"/>
            <a:ext cx="8881876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85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4400" y="152400"/>
            <a:ext cx="7467600" cy="649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9867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7535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829550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3827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0121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122316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6056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315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244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143000"/>
            <a:ext cx="8874006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6216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447800"/>
            <a:ext cx="8926012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663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3374" y="533400"/>
            <a:ext cx="881062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1106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828800"/>
            <a:ext cx="8950104" cy="353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4857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371600"/>
            <a:ext cx="8855774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7552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676400"/>
            <a:ext cx="907805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9574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762000"/>
            <a:ext cx="8880232" cy="5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6215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98</Words>
  <Application>Microsoft Macintosh PowerPoint</Application>
  <PresentationFormat>On-screen Show (4:3)</PresentationFormat>
  <Paragraphs>45</Paragraphs>
  <Slides>26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第１１課　新出語彙　絵カード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第１１課　新出語彙　絵カード</dc:title>
  <dc:creator>Aya Okada</dc:creator>
  <cp:lastModifiedBy>Aya Okada</cp:lastModifiedBy>
  <cp:revision>4</cp:revision>
  <dcterms:created xsi:type="dcterms:W3CDTF">2014-11-16T23:19:27Z</dcterms:created>
  <dcterms:modified xsi:type="dcterms:W3CDTF">2014-11-30T15:15:26Z</dcterms:modified>
</cp:coreProperties>
</file>