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9" r:id="rId4"/>
    <p:sldId id="260" r:id="rId5"/>
    <p:sldId id="261" r:id="rId6"/>
    <p:sldId id="265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4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F7438-47A3-8543-9327-967A44FE9F34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BD00C-45BF-BA47-9330-C7E74F5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つまらない／おもしろい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D00C-45BF-BA47-9330-C7E74F53D1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9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さびしい／たのしい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D00C-45BF-BA47-9330-C7E74F53D1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9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かなしい／うれしい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D00C-45BF-BA47-9330-C7E74F53D1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6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むずかしい／やさしい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D00C-45BF-BA47-9330-C7E74F53D1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6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いそがしい／ひまな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D00C-45BF-BA47-9330-C7E74F53D1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8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たいへんな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D00C-45BF-BA47-9330-C7E74F53D1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しずかな／にぎやかな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D00C-45BF-BA47-9330-C7E74F53D1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75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げんき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BD00C-45BF-BA47-9330-C7E74F53D1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7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D689-7163-CA47-BD0C-ACA574CF43C4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7B3F-EA7F-A646-9FB0-2E0F2388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5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D689-7163-CA47-BD0C-ACA574CF43C4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7B3F-EA7F-A646-9FB0-2E0F2388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8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D689-7163-CA47-BD0C-ACA574CF43C4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7B3F-EA7F-A646-9FB0-2E0F2388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1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D689-7163-CA47-BD0C-ACA574CF43C4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7B3F-EA7F-A646-9FB0-2E0F2388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3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D689-7163-CA47-BD0C-ACA574CF43C4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7B3F-EA7F-A646-9FB0-2E0F2388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3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D689-7163-CA47-BD0C-ACA574CF43C4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7B3F-EA7F-A646-9FB0-2E0F2388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5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D689-7163-CA47-BD0C-ACA574CF43C4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7B3F-EA7F-A646-9FB0-2E0F2388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3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D689-7163-CA47-BD0C-ACA574CF43C4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7B3F-EA7F-A646-9FB0-2E0F2388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6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D689-7163-CA47-BD0C-ACA574CF43C4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7B3F-EA7F-A646-9FB0-2E0F2388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0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D689-7163-CA47-BD0C-ACA574CF43C4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7B3F-EA7F-A646-9FB0-2E0F2388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7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D689-7163-CA47-BD0C-ACA574CF43C4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7B3F-EA7F-A646-9FB0-2E0F2388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6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8D689-7163-CA47-BD0C-ACA574CF43C4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7B3F-EA7F-A646-9FB0-2E0F23887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4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4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42834405_91ec75bc14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2" y="1496706"/>
            <a:ext cx="7752819" cy="467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9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7" y="731727"/>
            <a:ext cx="7760367" cy="44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5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42833545_7f8fcaa83a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7" y="947328"/>
            <a:ext cx="7855533" cy="480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7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42833201_c7b84a4114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7" y="991153"/>
            <a:ext cx="7467707" cy="48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5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2" y="827675"/>
            <a:ext cx="8544481" cy="57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5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h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8" y="664425"/>
            <a:ext cx="8026506" cy="508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4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zu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2" y="351283"/>
            <a:ext cx="8486354" cy="54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k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8" y="0"/>
            <a:ext cx="8136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08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</Words>
  <Application>Microsoft Macintosh PowerPoint</Application>
  <PresentationFormat>On-screen Show (4:3)</PresentationFormat>
  <Paragraphs>18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Ch6</dc:title>
  <dc:creator>Aya Okada</dc:creator>
  <cp:lastModifiedBy>Aya Okada</cp:lastModifiedBy>
  <cp:revision>10</cp:revision>
  <dcterms:created xsi:type="dcterms:W3CDTF">2014-11-13T14:13:48Z</dcterms:created>
  <dcterms:modified xsi:type="dcterms:W3CDTF">2014-11-13T23:30:39Z</dcterms:modified>
</cp:coreProperties>
</file>