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6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4689F-7EB2-FD46-9834-F73900DF40AB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23698-B6C7-1C4C-BD86-13688B44B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呼びます</a:t>
            </a:r>
            <a:r>
              <a:rPr lang="en-US" altLang="ja-JP" baseline="0" dirty="0" smtClean="0"/>
              <a:t> to invite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88BB4-EF6D-4A69-9277-4E2AA845163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56F-4E80-834B-ACBB-3A67F5416406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048-C842-E844-8D8B-E57CC8CD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2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56F-4E80-834B-ACBB-3A67F5416406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048-C842-E844-8D8B-E57CC8CD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56F-4E80-834B-ACBB-3A67F5416406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048-C842-E844-8D8B-E57CC8CD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0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56F-4E80-834B-ACBB-3A67F5416406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048-C842-E844-8D8B-E57CC8CD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56F-4E80-834B-ACBB-3A67F5416406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048-C842-E844-8D8B-E57CC8CD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56F-4E80-834B-ACBB-3A67F5416406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048-C842-E844-8D8B-E57CC8CD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8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56F-4E80-834B-ACBB-3A67F5416406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048-C842-E844-8D8B-E57CC8CD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5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56F-4E80-834B-ACBB-3A67F5416406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048-C842-E844-8D8B-E57CC8CD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56F-4E80-834B-ACBB-3A67F5416406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048-C842-E844-8D8B-E57CC8CD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6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56F-4E80-834B-ACBB-3A67F5416406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048-C842-E844-8D8B-E57CC8CD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6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956F-4E80-834B-ACBB-3A67F5416406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048-C842-E844-8D8B-E57CC8CD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2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B956F-4E80-834B-ACBB-3A67F5416406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2048-C842-E844-8D8B-E57CC8CD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7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Ch6 New Vocabulary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762000"/>
            <a:ext cx="847898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277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8713" y="0"/>
            <a:ext cx="691763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891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304800"/>
            <a:ext cx="742452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97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228600"/>
            <a:ext cx="763076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094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990600"/>
            <a:ext cx="82010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613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990600"/>
            <a:ext cx="812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464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609600"/>
            <a:ext cx="8353425" cy="572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305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381000"/>
            <a:ext cx="8497824" cy="574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134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304800"/>
            <a:ext cx="7716981" cy="606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14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609600"/>
            <a:ext cx="81381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6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0200" y="533400"/>
            <a:ext cx="6234113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639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685800"/>
            <a:ext cx="836022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903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066800"/>
            <a:ext cx="826477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115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533400"/>
            <a:ext cx="849085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604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609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115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609600"/>
            <a:ext cx="828501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48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533400"/>
            <a:ext cx="806767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57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900" y="381000"/>
            <a:ext cx="88011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156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28600"/>
            <a:ext cx="7924800" cy="633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296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0" y="609600"/>
            <a:ext cx="5514975" cy="58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09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304800" y="685800"/>
            <a:ext cx="859674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531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81200" y="762000"/>
            <a:ext cx="5686425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275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609600" y="0"/>
            <a:ext cx="78263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387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609600" y="457200"/>
            <a:ext cx="77724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038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304800"/>
            <a:ext cx="7848600" cy="609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215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381000"/>
            <a:ext cx="8124825" cy="60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316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228600"/>
            <a:ext cx="762508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228600"/>
            <a:ext cx="772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67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304800"/>
            <a:ext cx="837507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486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6096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880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Macintosh PowerPoint</Application>
  <PresentationFormat>On-screen Show (4:3)</PresentationFormat>
  <Paragraphs>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Ch6 New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Ch6 New Vocabulary</dc:title>
  <dc:creator>Aya Okada</dc:creator>
  <cp:lastModifiedBy>Aya Okada</cp:lastModifiedBy>
  <cp:revision>1</cp:revision>
  <dcterms:created xsi:type="dcterms:W3CDTF">2014-11-12T17:50:14Z</dcterms:created>
  <dcterms:modified xsi:type="dcterms:W3CDTF">2014-11-12T17:50:56Z</dcterms:modified>
</cp:coreProperties>
</file>