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915E9-07F5-1E45-954E-C13468FB2ACB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5D90A-614C-F945-8809-02D0DC91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こうちゃ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8BB4-EF6D-4A69-9277-4E2AA84516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ワイン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8BB4-EF6D-4A69-9277-4E2AA84516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ビール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8BB4-EF6D-4A69-9277-4E2AA84516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mtClean="0"/>
              <a:t>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8BB4-EF6D-4A69-9277-4E2AA84516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825-3FE1-E548-82A5-F7C978874AD4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C69-748E-044A-BD0C-D83161E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6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825-3FE1-E548-82A5-F7C978874AD4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C69-748E-044A-BD0C-D83161E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2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825-3FE1-E548-82A5-F7C978874AD4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C69-748E-044A-BD0C-D83161E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825-3FE1-E548-82A5-F7C978874AD4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C69-748E-044A-BD0C-D83161E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7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825-3FE1-E548-82A5-F7C978874AD4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C69-748E-044A-BD0C-D83161E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8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825-3FE1-E548-82A5-F7C978874AD4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C69-748E-044A-BD0C-D83161E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825-3FE1-E548-82A5-F7C978874AD4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C69-748E-044A-BD0C-D83161E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825-3FE1-E548-82A5-F7C978874AD4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C69-748E-044A-BD0C-D83161E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1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825-3FE1-E548-82A5-F7C978874AD4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C69-748E-044A-BD0C-D83161E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2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825-3FE1-E548-82A5-F7C978874AD4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C69-748E-044A-BD0C-D83161E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9825-3FE1-E548-82A5-F7C978874AD4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EC69-748E-044A-BD0C-D83161E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B9825-3FE1-E548-82A5-F7C978874AD4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EC69-748E-044A-BD0C-D83161E6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4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ja-JP" altLang="en-US" dirty="0" smtClean="0"/>
              <a:t>のみもの２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なかま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685800"/>
            <a:ext cx="8382000" cy="53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72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304800"/>
            <a:ext cx="7010400" cy="583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636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09800" y="228600"/>
            <a:ext cx="465000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11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5000" y="228600"/>
            <a:ext cx="5224462" cy="61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39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381000"/>
            <a:ext cx="5105400" cy="619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48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Macintosh PowerPoint</Application>
  <PresentationFormat>On-screen Show (4:3)</PresentationFormat>
  <Paragraphs>10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B. のみもの２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のみもの２</dc:title>
  <dc:creator>Aya Okada</dc:creator>
  <cp:lastModifiedBy>Aya Okada</cp:lastModifiedBy>
  <cp:revision>1</cp:revision>
  <dcterms:created xsi:type="dcterms:W3CDTF">2014-11-19T17:08:13Z</dcterms:created>
  <dcterms:modified xsi:type="dcterms:W3CDTF">2014-11-19T17:08:59Z</dcterms:modified>
</cp:coreProperties>
</file>