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47448-BC3E-9C4D-8F57-59560D465376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5408D-BFD9-A24D-B438-F9A0AB28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テニス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バスケットボール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アメフト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2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ゴルフ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4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つり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スキー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ハイキング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64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やきゅう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9546-707F-B34E-8A5C-A799FF4AE1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ジョギング </a:t>
            </a:r>
            <a:r>
              <a:rPr lang="en-US" altLang="ja-JP" dirty="0" smtClean="0"/>
              <a:t>Ch6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8BB4-EF6D-4A69-9277-4E2AA84516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7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6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6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5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1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7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6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2489-FD94-DA41-9409-A58A2388782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47795-A17C-8043-BAAF-E54B521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ja-JP" altLang="en-US" smtClean="0"/>
              <a:t>スポーツ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457200"/>
            <a:ext cx="470715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91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457200"/>
            <a:ext cx="6981825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89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533400"/>
            <a:ext cx="596152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79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3200" y="381000"/>
            <a:ext cx="43434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81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685800"/>
            <a:ext cx="7467600" cy="524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45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371600"/>
            <a:ext cx="7848600" cy="435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6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5013" y="900113"/>
            <a:ext cx="51339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18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304800"/>
            <a:ext cx="7467600" cy="593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48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62200" y="609600"/>
            <a:ext cx="4191000" cy="56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791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Macintosh PowerPoint</Application>
  <PresentationFormat>On-screen Show (4:3)</PresentationFormat>
  <Paragraphs>19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C. スポーツ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 スポーツ</dc:title>
  <dc:creator>Aya Okada</dc:creator>
  <cp:lastModifiedBy>Aya Okada</cp:lastModifiedBy>
  <cp:revision>2</cp:revision>
  <dcterms:created xsi:type="dcterms:W3CDTF">2014-11-18T13:54:07Z</dcterms:created>
  <dcterms:modified xsi:type="dcterms:W3CDTF">2014-11-18T14:10:35Z</dcterms:modified>
</cp:coreProperties>
</file>