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5DF8A-9FB1-B54B-8308-021531A104F8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10D9B-DC6A-FE49-BB29-8C71343F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3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クラシック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9546-707F-B34E-8A5C-A799FF4AE1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0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ジャズ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9546-707F-B34E-8A5C-A799FF4AE1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0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ロック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9546-707F-B34E-8A5C-A799FF4AE1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44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ポップス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9546-707F-B34E-8A5C-A799FF4AE1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6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ヒップホップ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9546-707F-B34E-8A5C-A799FF4AE1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5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D2AE-A77F-8E4A-BFCF-4EF5FDD9C889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AB13-265D-9640-9CA4-646AD3576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D2AE-A77F-8E4A-BFCF-4EF5FDD9C889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AB13-265D-9640-9CA4-646AD3576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D2AE-A77F-8E4A-BFCF-4EF5FDD9C889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AB13-265D-9640-9CA4-646AD3576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6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D2AE-A77F-8E4A-BFCF-4EF5FDD9C889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AB13-265D-9640-9CA4-646AD3576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0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D2AE-A77F-8E4A-BFCF-4EF5FDD9C889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AB13-265D-9640-9CA4-646AD3576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6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D2AE-A77F-8E4A-BFCF-4EF5FDD9C889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AB13-265D-9640-9CA4-646AD3576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1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D2AE-A77F-8E4A-BFCF-4EF5FDD9C889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AB13-265D-9640-9CA4-646AD3576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2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D2AE-A77F-8E4A-BFCF-4EF5FDD9C889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AB13-265D-9640-9CA4-646AD3576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D2AE-A77F-8E4A-BFCF-4EF5FDD9C889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AB13-265D-9640-9CA4-646AD3576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8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D2AE-A77F-8E4A-BFCF-4EF5FDD9C889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AB13-265D-9640-9CA4-646AD3576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D2AE-A77F-8E4A-BFCF-4EF5FDD9C889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AB13-265D-9640-9CA4-646AD3576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5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5D2AE-A77F-8E4A-BFCF-4EF5FDD9C889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8AB13-265D-9640-9CA4-646AD3576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9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第７課</a:t>
            </a:r>
            <a:r>
              <a:rPr lang="en-US" altLang="ja-JP" dirty="0" smtClean="0"/>
              <a:t> </a:t>
            </a:r>
            <a:r>
              <a:rPr lang="ja-JP" altLang="en-US" dirty="0" smtClean="0"/>
              <a:t>新出語彙</a:t>
            </a:r>
            <a:r>
              <a:rPr lang="en-US" altLang="ja-JP" dirty="0" smtClean="0"/>
              <a:t> </a:t>
            </a:r>
            <a:r>
              <a:rPr lang="ja-JP" altLang="en-US" smtClean="0"/>
              <a:t>絵カード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なかま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3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D.</a:t>
            </a:r>
            <a:r>
              <a:rPr lang="ja-JP" altLang="en-US" smtClean="0"/>
              <a:t>おんがく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0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9035" y="258189"/>
            <a:ext cx="6749565" cy="60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75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304800"/>
            <a:ext cx="6858000" cy="556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75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381000"/>
            <a:ext cx="7200004" cy="596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669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533400"/>
            <a:ext cx="7315200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90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381000"/>
            <a:ext cx="8001000" cy="583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3916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Macintosh PowerPoint</Application>
  <PresentationFormat>On-screen Show (4:3)</PresentationFormat>
  <Paragraphs>13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第７課 新出語彙 絵カード</vt:lpstr>
      <vt:lpstr>D.おんがく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第７課 新出語彙 絵カード</dc:title>
  <dc:creator>Aya Okada</dc:creator>
  <cp:lastModifiedBy>Aya Okada</cp:lastModifiedBy>
  <cp:revision>1</cp:revision>
  <dcterms:created xsi:type="dcterms:W3CDTF">2014-11-18T14:10:36Z</dcterms:created>
  <dcterms:modified xsi:type="dcterms:W3CDTF">2014-11-18T14:11:04Z</dcterms:modified>
</cp:coreProperties>
</file>