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33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1C451A-C57C-D140-A812-9677F73563DC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93F7C-561E-4B4D-BC81-01AE903F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2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>
                <a:ea typeface="ＭＳ Ｐゴシック" pitchFamily="50" charset="-128"/>
              </a:rPr>
              <a:t>ドライブに　いく／ドライブを　する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88BB4-EF6D-4A69-9277-4E2AA845163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うたを　うたう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88BB4-EF6D-4A69-9277-4E2AA845163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りょうりを　する</a:t>
            </a:r>
            <a:r>
              <a:rPr lang="ja-JP" altLang="en-US" baseline="0" smtClean="0"/>
              <a:t> </a:t>
            </a:r>
            <a:r>
              <a:rPr lang="en-US" altLang="ja-JP" baseline="0" dirty="0" smtClean="0"/>
              <a:t>Ch6</a:t>
            </a:r>
          </a:p>
          <a:p>
            <a:r>
              <a:rPr lang="ja-JP" altLang="en-US" baseline="0" smtClean="0"/>
              <a:t>りょうりを　つくる　</a:t>
            </a:r>
            <a:r>
              <a:rPr lang="en-US" altLang="ja-JP" baseline="0" dirty="0" smtClean="0"/>
              <a:t>Ch7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88BB4-EF6D-4A69-9277-4E2AA845163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ja-JP" altLang="en-US" smtClean="0"/>
              <a:t>そとで　しょくじする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88BB4-EF6D-4A69-9277-4E2AA845163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ja-JP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EBB8A-2BA1-6E44-9617-221791A752F2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CE9-4864-2E47-B521-859EA338D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4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EBB8A-2BA1-6E44-9617-221791A752F2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CE9-4864-2E47-B521-859EA338D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37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EBB8A-2BA1-6E44-9617-221791A752F2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CE9-4864-2E47-B521-859EA338D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41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EBB8A-2BA1-6E44-9617-221791A752F2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CE9-4864-2E47-B521-859EA338D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231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EBB8A-2BA1-6E44-9617-221791A752F2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CE9-4864-2E47-B521-859EA338D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EBB8A-2BA1-6E44-9617-221791A752F2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CE9-4864-2E47-B521-859EA338D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17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EBB8A-2BA1-6E44-9617-221791A752F2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CE9-4864-2E47-B521-859EA338D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2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EBB8A-2BA1-6E44-9617-221791A752F2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CE9-4864-2E47-B521-859EA338D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9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EBB8A-2BA1-6E44-9617-221791A752F2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CE9-4864-2E47-B521-859EA338D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80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EBB8A-2BA1-6E44-9617-221791A752F2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CE9-4864-2E47-B521-859EA338D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56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EBB8A-2BA1-6E44-9617-221791A752F2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FFCE9-4864-2E47-B521-859EA338D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4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EBB8A-2BA1-6E44-9617-221791A752F2}" type="datetimeFigureOut">
              <a:rPr lang="en-US" smtClean="0"/>
              <a:t>11/16/14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FFCE9-4864-2E47-B521-859EA338D2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704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第７課　新出語彙　動詞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smtClean="0"/>
              <a:t>なかま１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71789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914400" y="381000"/>
            <a:ext cx="7315200" cy="5927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3836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28600" y="990600"/>
            <a:ext cx="8686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06651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600200" y="304800"/>
            <a:ext cx="6153150" cy="5815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9919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62000" y="304800"/>
            <a:ext cx="7783941" cy="605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4243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914400" y="228600"/>
            <a:ext cx="7162800" cy="6139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06906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828800" y="304800"/>
            <a:ext cx="61722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1983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57200" y="1219200"/>
            <a:ext cx="8221959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1819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2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85800" y="381000"/>
            <a:ext cx="7848600" cy="5735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64194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Macintosh PowerPoint</Application>
  <PresentationFormat>On-screen Show (4:3)</PresentationFormat>
  <Paragraphs>11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第７課　新出語彙　動詞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第７課　新出語彙　動詞</dc:title>
  <dc:creator>Aya Okada</dc:creator>
  <cp:lastModifiedBy>Aya Okada</cp:lastModifiedBy>
  <cp:revision>1</cp:revision>
  <dcterms:created xsi:type="dcterms:W3CDTF">2014-11-16T22:25:33Z</dcterms:created>
  <dcterms:modified xsi:type="dcterms:W3CDTF">2014-11-16T22:26:10Z</dcterms:modified>
</cp:coreProperties>
</file>