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C451A-C57C-D140-A812-9677F73563D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93F7C-561E-4B4D-BC81-01AE903F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ea typeface="ＭＳ Ｐゴシック" pitchFamily="50" charset="-128"/>
              </a:rPr>
              <a:t>ドライブに　いく／ドライブを　する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88BB4-EF6D-4A69-9277-4E2AA84516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うたを　うたう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88BB4-EF6D-4A69-9277-4E2AA84516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りょうりを　する</a:t>
            </a:r>
            <a:r>
              <a:rPr lang="ja-JP" altLang="en-US" baseline="0" smtClean="0"/>
              <a:t> </a:t>
            </a:r>
            <a:r>
              <a:rPr lang="en-US" altLang="ja-JP" baseline="0" dirty="0" smtClean="0"/>
              <a:t>Ch6</a:t>
            </a:r>
          </a:p>
          <a:p>
            <a:r>
              <a:rPr lang="ja-JP" altLang="en-US" baseline="0" smtClean="0"/>
              <a:t>りょうりを　つくる　</a:t>
            </a:r>
            <a:r>
              <a:rPr lang="en-US" altLang="ja-JP" baseline="0" dirty="0" smtClean="0"/>
              <a:t>Ch7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88BB4-EF6D-4A69-9277-4E2AA84516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そとで　しょくじする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88BB4-EF6D-4A69-9277-4E2AA84516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4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3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7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8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6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EBB8A-2BA1-6E44-9617-221791A752F2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FFCE9-4864-2E47-B521-859EA33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0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第７課　新出語彙　動詞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なかま１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78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14400" y="381000"/>
            <a:ext cx="7315200" cy="592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383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8600" y="990600"/>
            <a:ext cx="868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665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00200" y="304800"/>
            <a:ext cx="6153150" cy="581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9919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0" y="304800"/>
            <a:ext cx="7783941" cy="605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24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14400" y="228600"/>
            <a:ext cx="7162800" cy="613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690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288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198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1219200"/>
            <a:ext cx="822195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181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0" y="381000"/>
            <a:ext cx="7848600" cy="573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419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On-screen Show (4:3)</PresentationFormat>
  <Paragraphs>11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第７課　新出語彙　動詞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第７課　新出語彙　動詞</dc:title>
  <dc:creator>Aya Okada</dc:creator>
  <cp:lastModifiedBy>Aya Okada</cp:lastModifiedBy>
  <cp:revision>1</cp:revision>
  <dcterms:created xsi:type="dcterms:W3CDTF">2014-11-16T22:25:33Z</dcterms:created>
  <dcterms:modified xsi:type="dcterms:W3CDTF">2014-11-16T22:26:10Z</dcterms:modified>
</cp:coreProperties>
</file>