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AA6C-4A42-354E-A7B8-C70EA35DEE78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0B49-A1A6-F24E-99EC-9A3F4077B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ふく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シャツ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ja-JP" altLang="en-US" dirty="0" smtClean="0"/>
              <a:t>シャツ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セーター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ブラウス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ジャケット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ドレス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0B49-A1A6-F24E-99EC-9A3F4077B1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9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D6EB-B2A1-CB45-B1DF-2D057B62C5CE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E78B-28B3-6246-B6AC-C722EA81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第８課　新出語彙絵カード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なかま１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ja-JP" altLang="en-US" smtClean="0"/>
              <a:t>ふくとアクセサリー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1336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2590800" cy="21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1702805" cy="20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6792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799003" cy="28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21521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22687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34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15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63464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88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648450" cy="562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46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4267200" cy="51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9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65447" cy="62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86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105400" cy="550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98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49250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8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Macintosh PowerPoint</Application>
  <PresentationFormat>On-screen Show (4:3)</PresentationFormat>
  <Paragraphs>17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第８課　新出語彙絵カード</vt:lpstr>
      <vt:lpstr>A. ふくとアクセサリー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第８課　新出語彙絵カード</dc:title>
  <dc:creator>Aya Okada</dc:creator>
  <cp:lastModifiedBy>Aya Okada</cp:lastModifiedBy>
  <cp:revision>9</cp:revision>
  <dcterms:created xsi:type="dcterms:W3CDTF">2014-11-16T22:37:01Z</dcterms:created>
  <dcterms:modified xsi:type="dcterms:W3CDTF">2014-11-23T02:20:46Z</dcterms:modified>
</cp:coreProperties>
</file>