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1" r:id="rId2"/>
    <p:sldId id="272" r:id="rId3"/>
    <p:sldId id="273" r:id="rId4"/>
    <p:sldId id="274" r:id="rId5"/>
    <p:sldId id="275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3C8AB-BFF7-4A47-B2F6-0FC9B555DFBA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A5CC2-274B-2444-9104-20D10711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7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コート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97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くつ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54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かばん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2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パンツ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4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ジーンズ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76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スカート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6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スーツ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3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ネクタイ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91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ベルト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1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くつ下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92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ストッキング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3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683-DF39-C145-81CB-E3FF55C42742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9C05-CABC-4C48-9EE1-914C66AA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4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683-DF39-C145-81CB-E3FF55C42742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9C05-CABC-4C48-9EE1-914C66AA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0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683-DF39-C145-81CB-E3FF55C42742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9C05-CABC-4C48-9EE1-914C66AA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8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683-DF39-C145-81CB-E3FF55C42742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9C05-CABC-4C48-9EE1-914C66AA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8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683-DF39-C145-81CB-E3FF55C42742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9C05-CABC-4C48-9EE1-914C66AA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683-DF39-C145-81CB-E3FF55C42742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9C05-CABC-4C48-9EE1-914C66AA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8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683-DF39-C145-81CB-E3FF55C42742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9C05-CABC-4C48-9EE1-914C66AA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9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683-DF39-C145-81CB-E3FF55C42742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9C05-CABC-4C48-9EE1-914C66AA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6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683-DF39-C145-81CB-E3FF55C42742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9C05-CABC-4C48-9EE1-914C66AA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5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683-DF39-C145-81CB-E3FF55C42742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9C05-CABC-4C48-9EE1-914C66AA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2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683-DF39-C145-81CB-E3FF55C42742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9C05-CABC-4C48-9EE1-914C66AA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51683-DF39-C145-81CB-E3FF55C42742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89C05-CABC-4C48-9EE1-914C66AA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1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3886200" cy="610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487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762000"/>
            <a:ext cx="855912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006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324600" cy="576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905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3403197" cy="614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6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86050" y="571500"/>
            <a:ext cx="3771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599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5450945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303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738563" cy="652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726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27178"/>
            <a:ext cx="3505200" cy="596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256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660789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724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895196" cy="612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014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3920035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648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Macintosh PowerPoint</Application>
  <PresentationFormat>On-screen Show (4:3)</PresentationFormat>
  <Paragraphs>22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 Okada</dc:creator>
  <cp:lastModifiedBy>Aya Okada</cp:lastModifiedBy>
  <cp:revision>2</cp:revision>
  <dcterms:created xsi:type="dcterms:W3CDTF">2014-11-23T02:19:06Z</dcterms:created>
  <dcterms:modified xsi:type="dcterms:W3CDTF">2014-11-23T02:21:34Z</dcterms:modified>
</cp:coreProperties>
</file>