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96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CF676-D51D-D040-9CDC-C98F28D8B578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68F2F-1B9E-E643-AF6D-04B65D6A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1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ハンドバッグ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09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ぼうし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8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うでどけい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89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かさ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8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アクセサリー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88BB4-EF6D-4A69-9277-4E2AA84516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ネックレス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79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イヤリング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36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ゆびわ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2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07A-FDE2-A446-BF60-6DEE435B30C1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79F0-3892-C44F-A655-47D2BB429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3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07A-FDE2-A446-BF60-6DEE435B30C1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79F0-3892-C44F-A655-47D2BB429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1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07A-FDE2-A446-BF60-6DEE435B30C1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79F0-3892-C44F-A655-47D2BB429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9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07A-FDE2-A446-BF60-6DEE435B30C1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79F0-3892-C44F-A655-47D2BB429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2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07A-FDE2-A446-BF60-6DEE435B30C1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79F0-3892-C44F-A655-47D2BB429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0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07A-FDE2-A446-BF60-6DEE435B30C1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79F0-3892-C44F-A655-47D2BB429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9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07A-FDE2-A446-BF60-6DEE435B30C1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79F0-3892-C44F-A655-47D2BB429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1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07A-FDE2-A446-BF60-6DEE435B30C1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79F0-3892-C44F-A655-47D2BB429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7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07A-FDE2-A446-BF60-6DEE435B30C1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79F0-3892-C44F-A655-47D2BB429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9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07A-FDE2-A446-BF60-6DEE435B30C1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79F0-3892-C44F-A655-47D2BB429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8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07A-FDE2-A446-BF60-6DEE435B30C1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79F0-3892-C44F-A655-47D2BB429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3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CD07A-FDE2-A446-BF60-6DEE435B30C1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679F0-3892-C44F-A655-47D2BB429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4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5029200" cy="583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448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14970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24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4343400" cy="600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173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075096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41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3505200" cy="367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4800600" cy="292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3971925" cy="304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508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552081" cy="581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932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3875" y="328613"/>
            <a:ext cx="809625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406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1143000"/>
            <a:ext cx="76803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59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Macintosh PowerPoint</Application>
  <PresentationFormat>On-screen Show (4:3)</PresentationFormat>
  <Paragraphs>16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 Okada</dc:creator>
  <cp:lastModifiedBy>Aya Okada</cp:lastModifiedBy>
  <cp:revision>1</cp:revision>
  <dcterms:created xsi:type="dcterms:W3CDTF">2014-11-23T02:21:42Z</dcterms:created>
  <dcterms:modified xsi:type="dcterms:W3CDTF">2014-11-23T02:22:00Z</dcterms:modified>
</cp:coreProperties>
</file>