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9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735BF-44A2-2141-9A37-6384058EEB26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C1625-6767-4B45-A5C0-8722CBA9D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12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からい／あまい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C1625-6767-4B45-A5C0-8722CBA9D6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15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あつい／つめたい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C1625-6767-4B45-A5C0-8722CBA9D6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95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しおからい／すっぱい／にがい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C1625-6767-4B45-A5C0-8722CBA9D6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39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やわらかい／かたい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C1625-6767-4B45-A5C0-8722CBA9D6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66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たかい／ひくい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C1625-6767-4B45-A5C0-8722CBA9D6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6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985A-F012-334E-ACA4-74B16F694656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6F10-BE2C-964C-9C2B-4022CCD6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92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985A-F012-334E-ACA4-74B16F694656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6F10-BE2C-964C-9C2B-4022CCD6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57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985A-F012-334E-ACA4-74B16F694656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6F10-BE2C-964C-9C2B-4022CCD6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3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985A-F012-334E-ACA4-74B16F694656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6F10-BE2C-964C-9C2B-4022CCD6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0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985A-F012-334E-ACA4-74B16F694656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6F10-BE2C-964C-9C2B-4022CCD6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985A-F012-334E-ACA4-74B16F694656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6F10-BE2C-964C-9C2B-4022CCD6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65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985A-F012-334E-ACA4-74B16F694656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6F10-BE2C-964C-9C2B-4022CCD6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01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985A-F012-334E-ACA4-74B16F694656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6F10-BE2C-964C-9C2B-4022CCD6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32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985A-F012-334E-ACA4-74B16F694656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6F10-BE2C-964C-9C2B-4022CCD6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62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985A-F012-334E-ACA4-74B16F694656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6F10-BE2C-964C-9C2B-4022CCD6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88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985A-F012-334E-ACA4-74B16F694656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6F10-BE2C-964C-9C2B-4022CCD6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4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5985A-F012-334E-ACA4-74B16F694656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26F10-BE2C-964C-9C2B-4022CCD64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1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第９課　形容詞　絵カード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なかま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12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J-sweet-spic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30" y="680019"/>
            <a:ext cx="7683405" cy="51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733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J-hot-cold-ojjec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445" y="1735396"/>
            <a:ext cx="7008876" cy="4430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43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J-salty-sour-bitt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05" y="393164"/>
            <a:ext cx="8337695" cy="642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422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J-soft-har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956" y="1288234"/>
            <a:ext cx="6935724" cy="435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260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ll&amp;short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474" y="0"/>
            <a:ext cx="47730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334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</Words>
  <Application>Microsoft Macintosh PowerPoint</Application>
  <PresentationFormat>On-screen Show (4:3)</PresentationFormat>
  <Paragraphs>12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第９課　形容詞　絵カード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第９課　形容詞　絵カード</dc:title>
  <dc:creator>Aya Okada</dc:creator>
  <cp:lastModifiedBy>Aya Okada</cp:lastModifiedBy>
  <cp:revision>3</cp:revision>
  <dcterms:created xsi:type="dcterms:W3CDTF">2014-11-16T23:00:00Z</dcterms:created>
  <dcterms:modified xsi:type="dcterms:W3CDTF">2014-11-16T23:02:32Z</dcterms:modified>
</cp:coreProperties>
</file>