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D4C13-C524-894D-9419-2D349BCBDC2D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18678-AA71-AB40-B658-867C3E96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おいしそう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ふるそう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げんきじゃなさそう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7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げんきじゃなさそう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あつそう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おきそう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いそがしそう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つまらなそう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うれしそう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ねそう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たべそう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かなしそう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9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くらそう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8678-AA71-AB40-B658-867C3E96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4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0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45F5-7B69-7D40-8024-40DAF1EDD27B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1341-691A-6D41-A10C-5CD5CEA25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〜</a:t>
            </a:r>
            <a:r>
              <a:rPr lang="ja-JP" altLang="en-US" dirty="0" smtClean="0"/>
              <a:t>そう　絵カード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なかま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71682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62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9" y="0"/>
            <a:ext cx="7858717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95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07581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91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58263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4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172928" cy="63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20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315200" cy="60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32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391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70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4395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28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9148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10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8197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91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72665" cy="619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91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99" y="228600"/>
            <a:ext cx="6810385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72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5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Macintosh PowerPoint</Application>
  <PresentationFormat>On-screen Show (4:3)</PresentationFormat>
  <Paragraphs>28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〜そう　絵カード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〜そう　絵カード</dc:title>
  <dc:creator>Aya Okada</dc:creator>
  <cp:lastModifiedBy>Aya Okada</cp:lastModifiedBy>
  <cp:revision>8</cp:revision>
  <dcterms:created xsi:type="dcterms:W3CDTF">2014-11-16T22:52:42Z</dcterms:created>
  <dcterms:modified xsi:type="dcterms:W3CDTF">2014-11-29T16:06:12Z</dcterms:modified>
</cp:coreProperties>
</file>