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4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8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3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3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5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2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5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F31BB-D1E3-DC48-A2C9-8B15CDD17B7E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7F4B-31A6-7B41-867D-7A85EAC42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8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アリバイが</a:t>
            </a:r>
            <a:r>
              <a:rPr lang="ja-JP" altLang="en-US" dirty="0" smtClean="0"/>
              <a:t>　ありますか</a:t>
            </a:r>
            <a:r>
              <a:rPr lang="en-US" altLang="ja-JP" dirty="0" smtClean="0"/>
              <a:t>!?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26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みなさんは</a:t>
            </a:r>
            <a:r>
              <a:rPr lang="en-US" altLang="ja-JP" dirty="0" smtClean="0"/>
              <a:t> </a:t>
            </a:r>
            <a:r>
              <a:rPr lang="ja-JP" altLang="en-US" dirty="0" smtClean="0"/>
              <a:t>たんてい</a:t>
            </a:r>
            <a:r>
              <a:rPr lang="en-US" altLang="ja-JP" dirty="0" smtClean="0"/>
              <a:t>(Detective)</a:t>
            </a:r>
            <a:r>
              <a:rPr lang="ja-JP" altLang="en-US" dirty="0" smtClean="0"/>
              <a:t>です！</a:t>
            </a:r>
            <a:endParaRPr lang="en-US" dirty="0"/>
          </a:p>
        </p:txBody>
      </p:sp>
      <p:pic>
        <p:nvPicPr>
          <p:cNvPr id="4" name="Picture 3" descr="Macintosh HD:private:var:folders:0j:hprf0wkn3kb6y9ysn2s2wfkh0000gn:T:TemporaryItems:job_tante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716" y="1543248"/>
            <a:ext cx="4102764" cy="5030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1506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Suspects</a:t>
            </a:r>
            <a:r>
              <a:rPr lang="ja-JP" altLang="en-US" dirty="0" smtClean="0"/>
              <a:t>は</a:t>
            </a:r>
            <a:r>
              <a:rPr lang="en-US" altLang="ja-JP" dirty="0" smtClean="0"/>
              <a:t> </a:t>
            </a:r>
            <a:r>
              <a:rPr lang="ja-JP" altLang="en-US" dirty="0" smtClean="0"/>
              <a:t>きのう</a:t>
            </a:r>
            <a:r>
              <a:rPr lang="en-US" altLang="ja-JP" dirty="0" smtClean="0"/>
              <a:t> </a:t>
            </a:r>
            <a:r>
              <a:rPr lang="ja-JP" altLang="en-US" dirty="0" smtClean="0"/>
              <a:t>何をしましたか？</a:t>
            </a:r>
            <a:endParaRPr lang="en-US" dirty="0"/>
          </a:p>
        </p:txBody>
      </p:sp>
      <p:pic>
        <p:nvPicPr>
          <p:cNvPr id="3" name="Picture 2" descr="Macintosh HD:private:var:folders:0j:hprf0wkn3kb6y9ysn2s2wfkh0000gn:T:TemporaryItems:woman0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38" y="4228897"/>
            <a:ext cx="2066525" cy="2029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Macintosh HD:private:var:folders:0j:hprf0wkn3kb6y9ysn2s2wfkh0000gn:T:TemporaryItems:woman0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372" y="4228897"/>
            <a:ext cx="1934110" cy="2085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private:var:folders:0j:hprf0wkn3kb6y9ysn2s2wfkh0000gn:T:TemporaryItems:ojisan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622" y="1607610"/>
            <a:ext cx="2066525" cy="1937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cintosh HD:private:var:folders:0j:hprf0wkn3kb6y9ysn2s2wfkh0000gn:T:TemporaryItems:ojisan06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057" y="1607610"/>
            <a:ext cx="1863050" cy="193740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842057" y="3545016"/>
            <a:ext cx="2065336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田中ひろし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636622" y="3545016"/>
            <a:ext cx="258167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本田ゆうすけ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44372" y="6314079"/>
            <a:ext cx="196073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大山かな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819226" y="6314079"/>
            <a:ext cx="206533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下川なお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52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86367" y="1171187"/>
            <a:ext cx="61576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2400" dirty="0"/>
          </a:p>
          <a:p>
            <a:r>
              <a:rPr lang="ja-JP" altLang="en-US" sz="2400" dirty="0" smtClean="0"/>
              <a:t>あのう</a:t>
            </a:r>
            <a:r>
              <a:rPr lang="ja-JP" altLang="en-US" sz="2400" dirty="0"/>
              <a:t>、すみません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r>
              <a:rPr lang="ja-JP" altLang="en-US" sz="2400" dirty="0" smtClean="0"/>
              <a:t>＿＿＿＿</a:t>
            </a:r>
            <a:r>
              <a:rPr lang="ja-JP" altLang="en-US" sz="2400" dirty="0"/>
              <a:t>さんのじょうほうが ありますか？</a:t>
            </a:r>
          </a:p>
          <a:p>
            <a:r>
              <a:rPr lang="ja-JP" altLang="en-US" sz="2400" dirty="0"/>
              <a:t>　　　　　　　　　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じょうほう＝</a:t>
            </a:r>
            <a:r>
              <a:rPr lang="en-US" altLang="ja-JP" sz="2400" dirty="0"/>
              <a:t>information)</a:t>
            </a:r>
          </a:p>
          <a:p>
            <a:endParaRPr lang="en-US" altLang="ja-JP" sz="2400" dirty="0"/>
          </a:p>
          <a:p>
            <a:r>
              <a:rPr lang="ja-JP" altLang="en-US" sz="2400" dirty="0" smtClean="0"/>
              <a:t>＿＿＿＿＿＿</a:t>
            </a:r>
            <a:r>
              <a:rPr lang="ja-JP" altLang="en-US" sz="2400" dirty="0"/>
              <a:t>さんは、きのう何をしましたか？</a:t>
            </a:r>
          </a:p>
        </p:txBody>
      </p:sp>
      <p:pic>
        <p:nvPicPr>
          <p:cNvPr id="4" name="Picture 3" descr="Macintosh HD:private:var:folders:0j:hprf0wkn3kb6y9ysn2s2wfkh0000gn:T:TemporaryItems:job_tante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90789"/>
            <a:ext cx="3432925" cy="60293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8787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アリバイが　ありますか!?</vt:lpstr>
      <vt:lpstr>みなさんは たんてい(Detective)です！</vt:lpstr>
      <vt:lpstr>Suspectsは きのう 何をしましたか？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アリバイは　ありますか!?</dc:title>
  <dc:creator>Aya Okada</dc:creator>
  <cp:lastModifiedBy>Aya Okada</cp:lastModifiedBy>
  <cp:revision>16</cp:revision>
  <dcterms:created xsi:type="dcterms:W3CDTF">2014-11-16T04:03:01Z</dcterms:created>
  <dcterms:modified xsi:type="dcterms:W3CDTF">2014-11-16T04:14:29Z</dcterms:modified>
</cp:coreProperties>
</file>