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68FEA-23EC-5D43-B73E-14A3FA03235E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383C-BDDE-5140-8755-510B5FBF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91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おちる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97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きめる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1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おとす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11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かかる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31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かける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7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かわる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かえる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72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きえる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95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けす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30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きまる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45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1443-92B2-AC4F-832A-664D06E71D17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30C2-4897-5F41-826C-8BEAAC8BA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5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1443-92B2-AC4F-832A-664D06E71D17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30C2-4897-5F41-826C-8BEAAC8BA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5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1443-92B2-AC4F-832A-664D06E71D17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30C2-4897-5F41-826C-8BEAAC8BA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6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1443-92B2-AC4F-832A-664D06E71D17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30C2-4897-5F41-826C-8BEAAC8BA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1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1443-92B2-AC4F-832A-664D06E71D17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30C2-4897-5F41-826C-8BEAAC8BA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8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1443-92B2-AC4F-832A-664D06E71D17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30C2-4897-5F41-826C-8BEAAC8BA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1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1443-92B2-AC4F-832A-664D06E71D17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30C2-4897-5F41-826C-8BEAAC8BA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3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1443-92B2-AC4F-832A-664D06E71D17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30C2-4897-5F41-826C-8BEAAC8BA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2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1443-92B2-AC4F-832A-664D06E71D17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30C2-4897-5F41-826C-8BEAAC8BA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1443-92B2-AC4F-832A-664D06E71D17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30C2-4897-5F41-826C-8BEAAC8BA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13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1443-92B2-AC4F-832A-664D06E71D17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30C2-4897-5F41-826C-8BEAAC8BA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8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D1443-92B2-AC4F-832A-664D06E71D17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B30C2-4897-5F41-826C-8BEAAC8BA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19300" y="1384300"/>
            <a:ext cx="5099304" cy="4075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612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6200" y="1054100"/>
            <a:ext cx="6428232" cy="473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943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9700" y="1066800"/>
            <a:ext cx="6318504" cy="470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5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8100" y="1320800"/>
            <a:ext cx="6513576" cy="419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495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5100" y="1460500"/>
            <a:ext cx="6269736" cy="392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665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4800" y="1270000"/>
            <a:ext cx="5977128" cy="429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181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800" y="1206500"/>
            <a:ext cx="5465064" cy="444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191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8000" y="1054100"/>
            <a:ext cx="5586984" cy="473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60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9700" y="1143000"/>
            <a:ext cx="6318504" cy="456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887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9100" y="1244600"/>
            <a:ext cx="5757672" cy="436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249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Macintosh PowerPoint</Application>
  <PresentationFormat>On-screen Show (4:3)</PresentationFormat>
  <Paragraphs>20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 Okada</dc:creator>
  <cp:lastModifiedBy>Aya Okada</cp:lastModifiedBy>
  <cp:revision>2</cp:revision>
  <dcterms:created xsi:type="dcterms:W3CDTF">2014-11-21T01:31:43Z</dcterms:created>
  <dcterms:modified xsi:type="dcterms:W3CDTF">2014-11-21T01:50:01Z</dcterms:modified>
</cp:coreProperties>
</file>