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4283-4BCC-4E45-BA35-C7716AE033F8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0F61-BCC5-EE4A-9528-32AC03A52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しまる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なおす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しめる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でる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だす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つく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つける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つづく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9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つづける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なおる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7E5B-2C26-8140-8AB4-B66759815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7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0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0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539C-5AFD-5D4F-8BB9-A1332A978C7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0AAD-EDE6-F346-9ED3-E268F7E64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1244600"/>
            <a:ext cx="7098792" cy="43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1168400"/>
            <a:ext cx="7050024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5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1104900"/>
            <a:ext cx="60137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7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1397000"/>
            <a:ext cx="6123432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422400"/>
            <a:ext cx="6074664" cy="4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965200"/>
            <a:ext cx="7001256" cy="49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1117600"/>
            <a:ext cx="5733288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1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00" y="1206500"/>
            <a:ext cx="6525768" cy="44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1117600"/>
            <a:ext cx="6611112" cy="46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397000"/>
            <a:ext cx="6501384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Okada</dc:creator>
  <cp:lastModifiedBy>Aya Okada</cp:lastModifiedBy>
  <cp:revision>2</cp:revision>
  <dcterms:created xsi:type="dcterms:W3CDTF">2014-11-21T01:32:47Z</dcterms:created>
  <dcterms:modified xsi:type="dcterms:W3CDTF">2014-11-21T01:50:40Z</dcterms:modified>
</cp:coreProperties>
</file>