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34ECF-1C31-ED42-A195-3FEC3C1F47E9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66EE7-4CAC-C14D-9E6D-6A4B16B75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1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のこる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のこす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84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のる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71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のせる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1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はじまる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28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はじめる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57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ひえる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02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ひやす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3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4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6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9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0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5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2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1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2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8EC5F-8620-6349-9E18-3142D66EEBEA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22B9-2B9D-9942-8BDF-EA698C33B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3800" y="1765300"/>
            <a:ext cx="6733032" cy="33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3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2600" y="1143000"/>
            <a:ext cx="5635752" cy="455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66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1900" y="1092200"/>
            <a:ext cx="6656832" cy="466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1003300"/>
            <a:ext cx="6903720" cy="483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5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1257300"/>
            <a:ext cx="6906768" cy="43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0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7300" y="1308100"/>
            <a:ext cx="6611112" cy="422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6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346200"/>
            <a:ext cx="6074664" cy="414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7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" y="1104900"/>
            <a:ext cx="5769864" cy="462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8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Macintosh PowerPoint</Application>
  <PresentationFormat>On-screen Show (4:3)</PresentationFormat>
  <Paragraphs>16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2</cp:revision>
  <dcterms:created xsi:type="dcterms:W3CDTF">2014-11-21T01:33:45Z</dcterms:created>
  <dcterms:modified xsi:type="dcterms:W3CDTF">2014-11-21T01:50:57Z</dcterms:modified>
</cp:coreProperties>
</file>