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E086E8-8158-D442-B036-AFF9D488422D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66E80-7AC6-5543-98B2-EB1D787C3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83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まちがう・まちがっている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402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まちがえる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122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もどる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92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もどす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84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よごれる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07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よごす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21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わく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61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わかす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7E5B-2C26-8140-8AB4-B66759815ED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292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470D9-A5AC-AD40-B339-F67CD3614015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C0B25-2027-8E48-BFF6-28BCAE55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23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470D9-A5AC-AD40-B339-F67CD3614015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C0B25-2027-8E48-BFF6-28BCAE55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76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470D9-A5AC-AD40-B339-F67CD3614015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C0B25-2027-8E48-BFF6-28BCAE55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40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470D9-A5AC-AD40-B339-F67CD3614015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C0B25-2027-8E48-BFF6-28BCAE55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97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470D9-A5AC-AD40-B339-F67CD3614015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C0B25-2027-8E48-BFF6-28BCAE55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3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470D9-A5AC-AD40-B339-F67CD3614015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C0B25-2027-8E48-BFF6-28BCAE55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645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470D9-A5AC-AD40-B339-F67CD3614015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C0B25-2027-8E48-BFF6-28BCAE55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455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470D9-A5AC-AD40-B339-F67CD3614015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C0B25-2027-8E48-BFF6-28BCAE55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470D9-A5AC-AD40-B339-F67CD3614015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C0B25-2027-8E48-BFF6-28BCAE55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3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470D9-A5AC-AD40-B339-F67CD3614015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C0B25-2027-8E48-BFF6-28BCAE55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14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470D9-A5AC-AD40-B339-F67CD3614015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C0B25-2027-8E48-BFF6-28BCAE55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25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470D9-A5AC-AD40-B339-F67CD3614015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C0B25-2027-8E48-BFF6-28BCAE55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9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47800" y="1308100"/>
            <a:ext cx="6233160" cy="422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929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600" y="990600"/>
            <a:ext cx="6891528" cy="4867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256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7900" y="1295400"/>
            <a:ext cx="7171944" cy="4245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275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46200" y="1079500"/>
            <a:ext cx="6428232" cy="468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351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39900" y="1231900"/>
            <a:ext cx="5660136" cy="439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595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3600" y="1409700"/>
            <a:ext cx="4855464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65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62100" y="1600200"/>
            <a:ext cx="6001512" cy="363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891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36700" y="1257300"/>
            <a:ext cx="605028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225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Macintosh PowerPoint</Application>
  <PresentationFormat>On-screen Show (4:3)</PresentationFormat>
  <Paragraphs>16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Aya Okada</dc:creator>
  <cp:lastModifiedBy>Aya Okada</cp:lastModifiedBy>
  <cp:revision>2</cp:revision>
  <dcterms:created xsi:type="dcterms:W3CDTF">2014-11-21T01:34:27Z</dcterms:created>
  <dcterms:modified xsi:type="dcterms:W3CDTF">2014-11-21T01:51:13Z</dcterms:modified>
</cp:coreProperties>
</file>