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901D5-2E2A-7548-96F6-677BE38C3E8D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37E5B-2C26-8140-8AB4-B6675981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0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あく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83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あける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あつまる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0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あつめる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11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おわる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51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おえる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9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0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9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6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9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4FADF-3707-7746-9425-FD4FF639045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58AB2-F0B4-A94A-8ECA-ADEAD7397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7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1300" y="1181100"/>
            <a:ext cx="6099048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1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2300" y="1257300"/>
            <a:ext cx="534314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6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8000" y="1143000"/>
            <a:ext cx="5586984" cy="456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6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1800" y="1206500"/>
            <a:ext cx="5733288" cy="442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1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000" y="1117600"/>
            <a:ext cx="6586728" cy="461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3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8400" y="1041400"/>
            <a:ext cx="6806184" cy="47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5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</Words>
  <Application>Microsoft Macintosh PowerPoint</Application>
  <PresentationFormat>On-screen Show (4:3)</PresentationFormat>
  <Paragraphs>12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8</cp:revision>
  <dcterms:created xsi:type="dcterms:W3CDTF">2014-11-21T00:31:20Z</dcterms:created>
  <dcterms:modified xsi:type="dcterms:W3CDTF">2014-11-21T01:49:14Z</dcterms:modified>
</cp:coreProperties>
</file>