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6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24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19EA9-2985-9646-917B-BC3689ACAB86}" type="datetimeFigureOut">
              <a:rPr lang="en-US" smtClean="0"/>
              <a:t>12/4/14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B7B90-A98E-154F-8027-CCE5633E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4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2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8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0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2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2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1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9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8EA07-8F06-DA4B-9DA9-320B9CA35BEF}" type="datetimeFigureOut">
              <a:rPr lang="en-US" smtClean="0"/>
              <a:t>12/4/14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DA97C-10D7-AA45-BFED-66CB66F2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0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じかん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6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107" y="470397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3:07</a:t>
            </a:r>
            <a:endParaRPr lang="en-US" sz="15000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3680379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11:29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08925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107" y="470397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0" dirty="0" smtClean="0"/>
              <a:t>１</a:t>
            </a:r>
            <a:r>
              <a:rPr lang="en-US" altLang="ja-JP" sz="15000" dirty="0" smtClean="0"/>
              <a:t>0:30pm</a:t>
            </a:r>
            <a:endParaRPr lang="en-US" sz="15000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3680379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8:06pm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27481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107" y="470397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0" dirty="0" smtClean="0"/>
              <a:t>１</a:t>
            </a:r>
            <a:r>
              <a:rPr lang="en-US" altLang="ja-JP" sz="15000" dirty="0" smtClean="0"/>
              <a:t>0:30pm</a:t>
            </a:r>
            <a:endParaRPr lang="en-US" sz="15000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3680379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8:06pm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08925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107" y="470397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1:53am</a:t>
            </a:r>
            <a:endParaRPr lang="en-US" sz="15000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3680379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6:51am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08925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107" y="470397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4:45pm</a:t>
            </a:r>
            <a:endParaRPr lang="en-US" sz="15000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3680379"/>
            <a:ext cx="7995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dirty="0" smtClean="0"/>
              <a:t>5:40pm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089252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</Words>
  <Application>Microsoft Macintosh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じかん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じかん</dc:title>
  <dc:creator>Aya Okada</dc:creator>
  <cp:lastModifiedBy>Aya Okada</cp:lastModifiedBy>
  <cp:revision>2</cp:revision>
  <dcterms:created xsi:type="dcterms:W3CDTF">2014-12-04T16:21:21Z</dcterms:created>
  <dcterms:modified xsi:type="dcterms:W3CDTF">2014-12-04T16:36:38Z</dcterms:modified>
</cp:coreProperties>
</file>