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4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0" autoAdjust="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63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0" d="100"/>
          <a:sy n="70" d="100"/>
        </p:scale>
        <p:origin x="-324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19EA9-2985-9646-917B-BC3689ACAB86}" type="datetimeFigureOut">
              <a:rPr lang="en-US" smtClean="0"/>
              <a:t>12/4/14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B7B90-A98E-154F-8027-CCE5633EE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08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EA07-8F06-DA4B-9DA9-320B9CA35BEF}" type="datetimeFigureOut">
              <a:rPr lang="en-US" smtClean="0"/>
              <a:t>12/4/14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A97C-10D7-AA45-BFED-66CB66F25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065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EA07-8F06-DA4B-9DA9-320B9CA35BEF}" type="datetimeFigureOut">
              <a:rPr lang="en-US" smtClean="0"/>
              <a:t>12/4/14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A97C-10D7-AA45-BFED-66CB66F25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34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EA07-8F06-DA4B-9DA9-320B9CA35BEF}" type="datetimeFigureOut">
              <a:rPr lang="en-US" smtClean="0"/>
              <a:t>12/4/14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A97C-10D7-AA45-BFED-66CB66F25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541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EA07-8F06-DA4B-9DA9-320B9CA35BEF}" type="datetimeFigureOut">
              <a:rPr lang="en-US" smtClean="0"/>
              <a:t>12/4/14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A97C-10D7-AA45-BFED-66CB66F25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226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EA07-8F06-DA4B-9DA9-320B9CA35BEF}" type="datetimeFigureOut">
              <a:rPr lang="en-US" smtClean="0"/>
              <a:t>12/4/14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A97C-10D7-AA45-BFED-66CB66F25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82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EA07-8F06-DA4B-9DA9-320B9CA35BEF}" type="datetimeFigureOut">
              <a:rPr lang="en-US" smtClean="0"/>
              <a:t>12/4/14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A97C-10D7-AA45-BFED-66CB66F25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306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EA07-8F06-DA4B-9DA9-320B9CA35BEF}" type="datetimeFigureOut">
              <a:rPr lang="en-US" smtClean="0"/>
              <a:t>12/4/14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A97C-10D7-AA45-BFED-66CB66F25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224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EA07-8F06-DA4B-9DA9-320B9CA35BEF}" type="datetimeFigureOut">
              <a:rPr lang="en-US" smtClean="0"/>
              <a:t>12/4/14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A97C-10D7-AA45-BFED-66CB66F25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23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EA07-8F06-DA4B-9DA9-320B9CA35BEF}" type="datetimeFigureOut">
              <a:rPr lang="en-US" smtClean="0"/>
              <a:t>12/4/14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A97C-10D7-AA45-BFED-66CB66F25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35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EA07-8F06-DA4B-9DA9-320B9CA35BEF}" type="datetimeFigureOut">
              <a:rPr lang="en-US" smtClean="0"/>
              <a:t>12/4/14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A97C-10D7-AA45-BFED-66CB66F25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317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EA07-8F06-DA4B-9DA9-320B9CA35BEF}" type="datetimeFigureOut">
              <a:rPr lang="en-US" smtClean="0"/>
              <a:t>12/4/14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A97C-10D7-AA45-BFED-66CB66F25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192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8EA07-8F06-DA4B-9DA9-320B9CA35BEF}" type="datetimeFigureOut">
              <a:rPr lang="en-US" smtClean="0"/>
              <a:t>12/4/14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DA97C-10D7-AA45-BFED-66CB66F25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506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じかん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567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27107" y="470397"/>
            <a:ext cx="799561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5000" dirty="0" smtClean="0"/>
              <a:t>3:07</a:t>
            </a:r>
            <a:endParaRPr lang="en-US" sz="15000" dirty="0"/>
          </a:p>
        </p:txBody>
      </p:sp>
      <p:sp>
        <p:nvSpPr>
          <p:cNvPr id="4" name="TextBox 3"/>
          <p:cNvSpPr txBox="1"/>
          <p:nvPr/>
        </p:nvSpPr>
        <p:spPr>
          <a:xfrm>
            <a:off x="627107" y="3680379"/>
            <a:ext cx="799561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11:29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089252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27107" y="470397"/>
            <a:ext cx="799561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5000" dirty="0" smtClean="0"/>
              <a:t>１</a:t>
            </a:r>
            <a:r>
              <a:rPr lang="en-US" altLang="ja-JP" sz="15000" dirty="0" smtClean="0"/>
              <a:t>0:30pm</a:t>
            </a:r>
            <a:endParaRPr lang="en-US" sz="15000" dirty="0"/>
          </a:p>
        </p:txBody>
      </p:sp>
      <p:sp>
        <p:nvSpPr>
          <p:cNvPr id="4" name="TextBox 3"/>
          <p:cNvSpPr txBox="1"/>
          <p:nvPr/>
        </p:nvSpPr>
        <p:spPr>
          <a:xfrm>
            <a:off x="627107" y="3680379"/>
            <a:ext cx="799561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5000" dirty="0" smtClean="0"/>
              <a:t>8:06pm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274811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27107" y="470397"/>
            <a:ext cx="799561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5000" dirty="0" smtClean="0"/>
              <a:t>１</a:t>
            </a:r>
            <a:r>
              <a:rPr lang="en-US" altLang="ja-JP" sz="15000" dirty="0" smtClean="0"/>
              <a:t>0:30pm</a:t>
            </a:r>
            <a:endParaRPr lang="en-US" sz="15000" dirty="0"/>
          </a:p>
        </p:txBody>
      </p:sp>
      <p:sp>
        <p:nvSpPr>
          <p:cNvPr id="4" name="TextBox 3"/>
          <p:cNvSpPr txBox="1"/>
          <p:nvPr/>
        </p:nvSpPr>
        <p:spPr>
          <a:xfrm>
            <a:off x="627107" y="3680379"/>
            <a:ext cx="799561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5000" dirty="0" smtClean="0"/>
              <a:t>8:06pm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089252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27107" y="470397"/>
            <a:ext cx="799561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5000" dirty="0" smtClean="0"/>
              <a:t>1:53am</a:t>
            </a:r>
            <a:endParaRPr lang="en-US" sz="15000" dirty="0"/>
          </a:p>
        </p:txBody>
      </p:sp>
      <p:sp>
        <p:nvSpPr>
          <p:cNvPr id="4" name="TextBox 3"/>
          <p:cNvSpPr txBox="1"/>
          <p:nvPr/>
        </p:nvSpPr>
        <p:spPr>
          <a:xfrm>
            <a:off x="627107" y="3680379"/>
            <a:ext cx="799561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5000" dirty="0" smtClean="0"/>
              <a:t>6:51am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089252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27107" y="470397"/>
            <a:ext cx="799561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5000" dirty="0" smtClean="0"/>
              <a:t>4:45pm</a:t>
            </a:r>
            <a:endParaRPr lang="en-US" sz="15000" dirty="0"/>
          </a:p>
        </p:txBody>
      </p:sp>
      <p:sp>
        <p:nvSpPr>
          <p:cNvPr id="4" name="TextBox 3"/>
          <p:cNvSpPr txBox="1"/>
          <p:nvPr/>
        </p:nvSpPr>
        <p:spPr>
          <a:xfrm>
            <a:off x="627107" y="3680379"/>
            <a:ext cx="799561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5000" dirty="0" smtClean="0"/>
              <a:t>5:40pm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089252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31</Words>
  <Application>Microsoft Macintosh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じかん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じかん</dc:title>
  <dc:creator>Aya Okada</dc:creator>
  <cp:lastModifiedBy>Aya Okada</cp:lastModifiedBy>
  <cp:revision>2</cp:revision>
  <dcterms:created xsi:type="dcterms:W3CDTF">2014-12-04T16:21:21Z</dcterms:created>
  <dcterms:modified xsi:type="dcterms:W3CDTF">2014-12-04T16:36:38Z</dcterms:modified>
</cp:coreProperties>
</file>