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527A-AF88-AF4B-B203-DA4E8574533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246-B5A2-5848-BFAD-ABEB7B78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2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527A-AF88-AF4B-B203-DA4E8574533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246-B5A2-5848-BFAD-ABEB7B78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3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527A-AF88-AF4B-B203-DA4E8574533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246-B5A2-5848-BFAD-ABEB7B78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4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527A-AF88-AF4B-B203-DA4E8574533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246-B5A2-5848-BFAD-ABEB7B78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2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527A-AF88-AF4B-B203-DA4E8574533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246-B5A2-5848-BFAD-ABEB7B78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3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527A-AF88-AF4B-B203-DA4E8574533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246-B5A2-5848-BFAD-ABEB7B78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1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527A-AF88-AF4B-B203-DA4E8574533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246-B5A2-5848-BFAD-ABEB7B78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1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527A-AF88-AF4B-B203-DA4E8574533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246-B5A2-5848-BFAD-ABEB7B78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6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527A-AF88-AF4B-B203-DA4E8574533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246-B5A2-5848-BFAD-ABEB7B78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9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527A-AF88-AF4B-B203-DA4E8574533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246-B5A2-5848-BFAD-ABEB7B78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8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527A-AF88-AF4B-B203-DA4E8574533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5246-B5A2-5848-BFAD-ABEB7B78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1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1527A-AF88-AF4B-B203-DA4E8574533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E5246-B5A2-5848-BFAD-ABEB7B78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2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category game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392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3600" dirty="0" smtClean="0"/>
              <a:t>にんじん</a:t>
            </a:r>
            <a:r>
              <a:rPr lang="en-US" altLang="ja-JP" sz="3600" dirty="0" smtClean="0"/>
              <a:t>               </a:t>
            </a:r>
            <a:r>
              <a:rPr lang="ja-JP" altLang="en-US" sz="3600" dirty="0" smtClean="0"/>
              <a:t>さかな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dirty="0" smtClean="0"/>
              <a:t>         </a:t>
            </a:r>
            <a:r>
              <a:rPr lang="ja-JP" altLang="en-US" sz="3600" dirty="0" smtClean="0"/>
              <a:t>オレンジ　　　　　　　　　りんご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ja-JP" sz="3600" dirty="0" smtClean="0"/>
              <a:t>　</a:t>
            </a:r>
            <a:r>
              <a:rPr lang="ja-JP" altLang="en-US" sz="3600" dirty="0" smtClean="0"/>
              <a:t>　　　　　　ケーキ　　　　　　　</a:t>
            </a:r>
            <a:r>
              <a:rPr lang="ja-JP" altLang="en-US" sz="3600" dirty="0" smtClean="0"/>
              <a:t>　　　　</a:t>
            </a:r>
            <a:r>
              <a:rPr lang="en-US" altLang="ja-JP" sz="3600" dirty="0" smtClean="0"/>
              <a:t> </a:t>
            </a:r>
            <a:r>
              <a:rPr lang="ja-JP" altLang="en-US" sz="3600" dirty="0" smtClean="0"/>
              <a:t>ラップ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レタス　　　　　　　　　</a:t>
            </a:r>
            <a:r>
              <a:rPr lang="ja-JP" altLang="ja-JP" sz="3600" dirty="0" smtClean="0"/>
              <a:t>　</a:t>
            </a:r>
            <a:r>
              <a:rPr lang="ja-JP" altLang="en-US" sz="3600" dirty="0" smtClean="0"/>
              <a:t>　　　にく　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ja-JP" sz="3600" dirty="0"/>
              <a:t>　</a:t>
            </a:r>
            <a:r>
              <a:rPr lang="ja-JP" altLang="en-US" sz="3600" dirty="0" smtClean="0"/>
              <a:t>　　トマト　　　　　　オレンジ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</a:t>
            </a:r>
            <a:r>
              <a:rPr lang="ja-JP" altLang="en-US" dirty="0" smtClean="0"/>
              <a:t>　　　　　　　　　　　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29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3700" dirty="0" smtClean="0"/>
              <a:t>おちゃ　　　　　　　ぎゅうにゅう</a:t>
            </a:r>
            <a:endParaRPr lang="en-US" altLang="ja-JP" sz="3700" dirty="0" smtClean="0"/>
          </a:p>
          <a:p>
            <a:pPr marL="0" indent="0">
              <a:buNone/>
            </a:pPr>
            <a:r>
              <a:rPr lang="en-US" altLang="ja-JP" sz="3700" dirty="0"/>
              <a:t> </a:t>
            </a:r>
            <a:r>
              <a:rPr lang="en-US" altLang="ja-JP" sz="3700" dirty="0" smtClean="0"/>
              <a:t>             </a:t>
            </a:r>
            <a:r>
              <a:rPr lang="ja-JP" altLang="en-US" sz="3700" dirty="0" smtClean="0"/>
              <a:t>ミルク　　　　　</a:t>
            </a:r>
            <a:endParaRPr lang="en-US" altLang="ja-JP" sz="3700" dirty="0" smtClean="0"/>
          </a:p>
          <a:p>
            <a:pPr marL="0" indent="0">
              <a:buNone/>
            </a:pPr>
            <a:r>
              <a:rPr lang="ja-JP" altLang="ja-JP" sz="3700" dirty="0" smtClean="0"/>
              <a:t>　</a:t>
            </a:r>
            <a:r>
              <a:rPr lang="ja-JP" altLang="en-US" sz="3700" dirty="0" smtClean="0"/>
              <a:t>　みず　　　　　　　　　　　ビール</a:t>
            </a:r>
            <a:endParaRPr lang="en-US" altLang="ja-JP" sz="3700" dirty="0" smtClean="0"/>
          </a:p>
          <a:p>
            <a:pPr marL="0" indent="0">
              <a:buNone/>
            </a:pPr>
            <a:r>
              <a:rPr lang="ja-JP" altLang="en-US" sz="3700" dirty="0" smtClean="0"/>
              <a:t>　　　　コーラ</a:t>
            </a:r>
            <a:r>
              <a:rPr lang="en-US" altLang="ja-JP" sz="3700" dirty="0" smtClean="0"/>
              <a:t>          </a:t>
            </a:r>
            <a:r>
              <a:rPr lang="ja-JP" altLang="en-US" sz="3700" dirty="0" smtClean="0"/>
              <a:t>バナナ</a:t>
            </a:r>
            <a:endParaRPr lang="en-US" altLang="ja-JP" sz="3700" dirty="0" smtClean="0"/>
          </a:p>
          <a:p>
            <a:pPr marL="0" indent="0">
              <a:buNone/>
            </a:pPr>
            <a:r>
              <a:rPr lang="ja-JP" altLang="ja-JP" sz="3700" dirty="0" smtClean="0"/>
              <a:t>　</a:t>
            </a:r>
            <a:r>
              <a:rPr lang="ja-JP" altLang="en-US" sz="3700" dirty="0" smtClean="0"/>
              <a:t>　　　　　　こうちゃ　　　　　　コーヒー</a:t>
            </a:r>
            <a:endParaRPr lang="en-US" altLang="ja-JP" sz="3700" dirty="0" smtClean="0"/>
          </a:p>
          <a:p>
            <a:pPr marL="0" indent="0">
              <a:buNone/>
            </a:pPr>
            <a:r>
              <a:rPr lang="ja-JP" altLang="en-US" sz="3700" dirty="0" smtClean="0"/>
              <a:t>　　　　　　ジュース</a:t>
            </a:r>
            <a:endParaRPr lang="en-US" sz="37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3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たべもの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 smtClean="0"/>
              <a:t>オレンジ　　　　　　　　　りんご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ja-JP" sz="4000" dirty="0"/>
              <a:t>　</a:t>
            </a:r>
            <a:r>
              <a:rPr lang="ja-JP" altLang="en-US" sz="4000" dirty="0" smtClean="0"/>
              <a:t>　　　　　　ケーキ　　　　　　　ジュース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レタス　　　　　　　　　にんじん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ja-JP" sz="4000" dirty="0"/>
              <a:t>　</a:t>
            </a:r>
            <a:r>
              <a:rPr lang="ja-JP" altLang="en-US" sz="4000" dirty="0" smtClean="0"/>
              <a:t>　　　にく　　　　　　　　　　　　　さかな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206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のみもの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 smtClean="0"/>
              <a:t>おちゃ　　　　　　　ミルク　　　　　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ja-JP" sz="4000" dirty="0"/>
              <a:t>　</a:t>
            </a:r>
            <a:r>
              <a:rPr lang="ja-JP" altLang="en-US" sz="4000" dirty="0" smtClean="0"/>
              <a:t>　　　みず　　　　　　　　　　　ビール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ポップス　　　　コーラ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ja-JP" sz="4000" dirty="0"/>
              <a:t>　</a:t>
            </a:r>
            <a:r>
              <a:rPr lang="ja-JP" altLang="en-US" sz="4000" dirty="0" smtClean="0"/>
              <a:t>　　　　　　こうちゃ　　　　　　コーヒー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ぎゅうにゅう　　　　　　ジュース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53747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おんがく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dirty="0" smtClean="0"/>
              <a:t>クラシック　　　　ロック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ja-JP" sz="4400" dirty="0"/>
              <a:t>　</a:t>
            </a:r>
            <a:r>
              <a:rPr lang="ja-JP" altLang="en-US" sz="4400" dirty="0" smtClean="0"/>
              <a:t>　　　　　ヒップホップ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 smtClean="0"/>
              <a:t>ポップス　　　　　　　　　ワイン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ja-JP" sz="4400" dirty="0"/>
              <a:t>　</a:t>
            </a:r>
            <a:r>
              <a:rPr lang="ja-JP" altLang="en-US" sz="4400" dirty="0" smtClean="0"/>
              <a:t>　　　　ジャズ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0012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しゅみ</a:t>
            </a:r>
            <a:r>
              <a:rPr lang="en-US" altLang="ja-JP" dirty="0" smtClean="0"/>
              <a:t>(hobby)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りょこうする　　　えをかく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　　　　　　　　　　　　りょうりをする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うたをうたう　　　　　　　カラオケにいく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 smtClean="0"/>
              <a:t>　　　</a:t>
            </a:r>
            <a:r>
              <a:rPr lang="ja-JP" altLang="ja-JP" dirty="0" smtClean="0"/>
              <a:t>　</a:t>
            </a:r>
            <a:r>
              <a:rPr lang="ja-JP" altLang="en-US" dirty="0" smtClean="0"/>
              <a:t>ぎゅうにゅう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そとで　しょくじする　　　　　　　しゃしんをとる</a:t>
            </a:r>
            <a:endParaRPr lang="en-US" altLang="ja-JP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411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スポーツ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 smtClean="0"/>
              <a:t>アメフト　　　　スキー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ja-JP" sz="4000" dirty="0"/>
              <a:t>　</a:t>
            </a:r>
            <a:r>
              <a:rPr lang="ja-JP" altLang="en-US" sz="4000" dirty="0" smtClean="0"/>
              <a:t>　テニス　　　　　バスケットボール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ハイキング　　　　　やきゅう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　　ジョギング　　　　つり</a:t>
            </a:r>
            <a:r>
              <a:rPr lang="ja-JP" altLang="ja-JP" sz="4000" dirty="0"/>
              <a:t>　</a:t>
            </a:r>
            <a:r>
              <a:rPr lang="ja-JP" altLang="en-US" sz="4000" dirty="0" smtClean="0"/>
              <a:t>　　おさけ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337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4000" dirty="0" smtClean="0"/>
              <a:t>ロック</a:t>
            </a:r>
            <a:r>
              <a:rPr lang="ja-JP" altLang="en-US" sz="4000" dirty="0" smtClean="0"/>
              <a:t>　　　　　　</a:t>
            </a:r>
            <a:r>
              <a:rPr lang="ja-JP" altLang="en-US" sz="4000" dirty="0" smtClean="0"/>
              <a:t>ポップス</a:t>
            </a:r>
            <a:endParaRPr lang="en-US" altLang="ja-JP" sz="4000" dirty="0" smtClean="0"/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r>
              <a:rPr lang="ja-JP" altLang="ja-JP" sz="4000" dirty="0" smtClean="0"/>
              <a:t>　</a:t>
            </a:r>
            <a:r>
              <a:rPr lang="ja-JP" altLang="en-US" sz="4000" dirty="0" smtClean="0"/>
              <a:t>　　ビール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ja-JP" sz="4000" dirty="0" smtClean="0"/>
              <a:t>　</a:t>
            </a:r>
            <a:r>
              <a:rPr lang="ja-JP" altLang="en-US" sz="4000" dirty="0" smtClean="0"/>
              <a:t>　　　　　</a:t>
            </a:r>
            <a:r>
              <a:rPr lang="ja-JP" altLang="en-US" sz="4000" dirty="0" smtClean="0"/>
              <a:t>　　　　</a:t>
            </a:r>
            <a:r>
              <a:rPr lang="ja-JP" altLang="en-US" sz="4000" dirty="0" smtClean="0"/>
              <a:t>ヒップホップ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　　　　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ja-JP" sz="4000" dirty="0" smtClean="0"/>
              <a:t>　</a:t>
            </a:r>
            <a:r>
              <a:rPr lang="ja-JP" altLang="en-US" sz="4000" dirty="0" smtClean="0"/>
              <a:t>　　　　ジャズ</a:t>
            </a:r>
            <a:r>
              <a:rPr lang="ja-JP" altLang="en-US" sz="4000" dirty="0" smtClean="0"/>
              <a:t>　　　</a:t>
            </a:r>
            <a:r>
              <a:rPr lang="ja-JP" altLang="en-US" sz="4000" dirty="0" smtClean="0"/>
              <a:t>クラシック</a:t>
            </a: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57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　　しゃしんをとる</a:t>
            </a:r>
            <a:r>
              <a:rPr lang="ja-JP" altLang="en-US" dirty="0" smtClean="0"/>
              <a:t>　　　　　　　</a:t>
            </a:r>
            <a:r>
              <a:rPr lang="ja-JP" altLang="en-US" dirty="0" smtClean="0"/>
              <a:t>うたをうたう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</a:t>
            </a:r>
            <a:r>
              <a:rPr lang="ja-JP" altLang="en-US" dirty="0" smtClean="0"/>
              <a:t>　　　</a:t>
            </a:r>
            <a:r>
              <a:rPr lang="ja-JP" altLang="en-US" dirty="0" smtClean="0"/>
              <a:t>えをかく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　　　　　　　　　　　　りょうりをする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カラオケにいく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 smtClean="0"/>
              <a:t>　</a:t>
            </a:r>
            <a:r>
              <a:rPr lang="ja-JP" altLang="en-US" dirty="0" smtClean="0"/>
              <a:t>　　　</a:t>
            </a:r>
            <a:r>
              <a:rPr lang="ja-JP" altLang="ja-JP" dirty="0" smtClean="0"/>
              <a:t>　</a:t>
            </a:r>
            <a:r>
              <a:rPr lang="ja-JP" altLang="en-US" dirty="0" smtClean="0"/>
              <a:t>　　　　　　　　　　　　</a:t>
            </a:r>
            <a:r>
              <a:rPr lang="ja-JP" altLang="en-US" dirty="0" smtClean="0"/>
              <a:t>りょこうする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ジョギング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そとで　しょくじする　　　　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745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3400" dirty="0" smtClean="0"/>
              <a:t>　トマト　　　　　　　アメフト</a:t>
            </a:r>
            <a:endParaRPr lang="en-US" altLang="ja-JP" sz="3400" dirty="0" smtClean="0"/>
          </a:p>
          <a:p>
            <a:pPr marL="0" indent="0">
              <a:buNone/>
            </a:pPr>
            <a:r>
              <a:rPr lang="ja-JP" altLang="ja-JP" sz="3400" dirty="0"/>
              <a:t>　</a:t>
            </a:r>
            <a:r>
              <a:rPr lang="ja-JP" altLang="en-US" sz="3400" dirty="0" smtClean="0"/>
              <a:t>　　　　　エアロビクス</a:t>
            </a:r>
            <a:endParaRPr lang="en-US" altLang="ja-JP" sz="3400" dirty="0" smtClean="0"/>
          </a:p>
          <a:p>
            <a:pPr marL="0" indent="0">
              <a:buNone/>
            </a:pPr>
            <a:r>
              <a:rPr lang="ja-JP" altLang="ja-JP" sz="3400" dirty="0" smtClean="0"/>
              <a:t>　</a:t>
            </a:r>
            <a:r>
              <a:rPr lang="ja-JP" altLang="en-US" sz="3400" dirty="0" smtClean="0"/>
              <a:t>　つり</a:t>
            </a:r>
            <a:r>
              <a:rPr lang="ja-JP" altLang="en-US" sz="3400" dirty="0" smtClean="0"/>
              <a:t>　　　　</a:t>
            </a:r>
            <a:r>
              <a:rPr lang="ja-JP" altLang="en-US" sz="3400" dirty="0" smtClean="0"/>
              <a:t>テニス　</a:t>
            </a:r>
            <a:endParaRPr lang="en-US" altLang="ja-JP" sz="3400" dirty="0" smtClean="0"/>
          </a:p>
          <a:p>
            <a:pPr marL="0" indent="0">
              <a:buNone/>
            </a:pPr>
            <a:r>
              <a:rPr lang="ja-JP" altLang="en-US" sz="3400" dirty="0" smtClean="0"/>
              <a:t>　　　　バスケットボール</a:t>
            </a:r>
            <a:r>
              <a:rPr lang="ja-JP" altLang="en-US" sz="3400" dirty="0" smtClean="0"/>
              <a:t>　　　　</a:t>
            </a:r>
            <a:r>
              <a:rPr lang="ja-JP" altLang="en-US" sz="3400" dirty="0" smtClean="0"/>
              <a:t>ハイキング</a:t>
            </a:r>
            <a:endParaRPr lang="en-US" altLang="ja-JP" sz="3400" dirty="0" smtClean="0"/>
          </a:p>
          <a:p>
            <a:pPr marL="0" indent="0">
              <a:buNone/>
            </a:pPr>
            <a:r>
              <a:rPr lang="ja-JP" altLang="en-US" sz="3400" dirty="0" smtClean="0"/>
              <a:t>　　　　　やきゅ</a:t>
            </a:r>
            <a:r>
              <a:rPr lang="ja-JP" altLang="en-US" sz="3400" dirty="0" smtClean="0"/>
              <a:t>う　　　　</a:t>
            </a:r>
            <a:r>
              <a:rPr lang="ja-JP" altLang="en-US" sz="3400" dirty="0" smtClean="0"/>
              <a:t>ジョギング　　　</a:t>
            </a:r>
            <a:endParaRPr lang="en-US" altLang="ja-JP" sz="3400" dirty="0" smtClean="0"/>
          </a:p>
          <a:p>
            <a:pPr marL="0" indent="0">
              <a:buNone/>
            </a:pPr>
            <a:r>
              <a:rPr lang="ja-JP" altLang="en-US" sz="3400" dirty="0" smtClean="0"/>
              <a:t>スキー　　　　　　　ゴルフ</a:t>
            </a:r>
            <a:r>
              <a:rPr lang="ja-JP" altLang="en-US" sz="3400" dirty="0" smtClean="0"/>
              <a:t>　</a:t>
            </a:r>
            <a:r>
              <a:rPr lang="ja-JP" altLang="ja-JP" dirty="0" smtClean="0"/>
              <a:t>　</a:t>
            </a:r>
            <a:r>
              <a:rPr lang="ja-JP" altLang="en-US" dirty="0" smtClean="0"/>
              <a:t>　</a:t>
            </a:r>
            <a:endParaRPr lang="en-US" dirty="0" smtClean="0"/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ja-JP" altLang="en-US" dirty="0" smtClean="0"/>
              <a:t>　　　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80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</Words>
  <Application>Microsoft Macintosh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Word category game </vt:lpstr>
      <vt:lpstr>たべもの</vt:lpstr>
      <vt:lpstr>のみもの</vt:lpstr>
      <vt:lpstr>おんがく</vt:lpstr>
      <vt:lpstr>しゅみ(hobby)</vt:lpstr>
      <vt:lpstr>スポーツ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category game </dc:title>
  <dc:creator>Aya Okada</dc:creator>
  <cp:lastModifiedBy>Aya Okada</cp:lastModifiedBy>
  <cp:revision>16</cp:revision>
  <dcterms:created xsi:type="dcterms:W3CDTF">2015-01-12T22:41:33Z</dcterms:created>
  <dcterms:modified xsi:type="dcterms:W3CDTF">2015-01-12T23:05:19Z</dcterms:modified>
</cp:coreProperties>
</file>