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8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527A-AF88-AF4B-B203-DA4E85745336}" type="datetimeFigureOut">
              <a:rPr lang="en-US" smtClean="0"/>
              <a:t>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5246-B5A2-5848-BFAD-ABEB7B789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426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527A-AF88-AF4B-B203-DA4E85745336}" type="datetimeFigureOut">
              <a:rPr lang="en-US" smtClean="0"/>
              <a:t>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5246-B5A2-5848-BFAD-ABEB7B789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937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527A-AF88-AF4B-B203-DA4E85745336}" type="datetimeFigureOut">
              <a:rPr lang="en-US" smtClean="0"/>
              <a:t>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5246-B5A2-5848-BFAD-ABEB7B789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45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527A-AF88-AF4B-B203-DA4E85745336}" type="datetimeFigureOut">
              <a:rPr lang="en-US" smtClean="0"/>
              <a:t>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5246-B5A2-5848-BFAD-ABEB7B789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420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527A-AF88-AF4B-B203-DA4E85745336}" type="datetimeFigureOut">
              <a:rPr lang="en-US" smtClean="0"/>
              <a:t>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5246-B5A2-5848-BFAD-ABEB7B789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37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527A-AF88-AF4B-B203-DA4E85745336}" type="datetimeFigureOut">
              <a:rPr lang="en-US" smtClean="0"/>
              <a:t>1/12/15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5246-B5A2-5848-BFAD-ABEB7B789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12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527A-AF88-AF4B-B203-DA4E85745336}" type="datetimeFigureOut">
              <a:rPr lang="en-US" smtClean="0"/>
              <a:t>1/12/15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5246-B5A2-5848-BFAD-ABEB7B789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016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527A-AF88-AF4B-B203-DA4E85745336}" type="datetimeFigureOut">
              <a:rPr lang="en-US" smtClean="0"/>
              <a:t>1/12/15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5246-B5A2-5848-BFAD-ABEB7B789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468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527A-AF88-AF4B-B203-DA4E85745336}" type="datetimeFigureOut">
              <a:rPr lang="en-US" smtClean="0"/>
              <a:t>1/12/15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5246-B5A2-5848-BFAD-ABEB7B789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094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527A-AF88-AF4B-B203-DA4E85745336}" type="datetimeFigureOut">
              <a:rPr lang="en-US" smtClean="0"/>
              <a:t>1/12/15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5246-B5A2-5848-BFAD-ABEB7B789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8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527A-AF88-AF4B-B203-DA4E85745336}" type="datetimeFigureOut">
              <a:rPr lang="en-US" smtClean="0"/>
              <a:t>1/12/15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5246-B5A2-5848-BFAD-ABEB7B789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19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1527A-AF88-AF4B-B203-DA4E85745336}" type="datetimeFigureOut">
              <a:rPr lang="en-US" smtClean="0"/>
              <a:t>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E5246-B5A2-5848-BFAD-ABEB7B789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92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Word category game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392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sz="3600" dirty="0" smtClean="0"/>
              <a:t>にんじん</a:t>
            </a:r>
            <a:r>
              <a:rPr lang="en-US" altLang="ja-JP" sz="3600" dirty="0" smtClean="0"/>
              <a:t>               </a:t>
            </a:r>
            <a:r>
              <a:rPr lang="ja-JP" altLang="en-US" sz="3600" dirty="0" smtClean="0"/>
              <a:t>さかな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en-US" altLang="ja-JP" sz="3600" dirty="0" smtClean="0"/>
              <a:t>         </a:t>
            </a:r>
            <a:r>
              <a:rPr lang="ja-JP" altLang="en-US" sz="3600" dirty="0" smtClean="0"/>
              <a:t>オレンジ　　　　　　　　　りんご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ja-JP" sz="3600" dirty="0" smtClean="0"/>
              <a:t>　</a:t>
            </a:r>
            <a:r>
              <a:rPr lang="ja-JP" altLang="en-US" sz="3600" dirty="0" smtClean="0"/>
              <a:t>　　　　　　ケーキ　　　　　　　</a:t>
            </a:r>
            <a:r>
              <a:rPr lang="ja-JP" altLang="en-US" sz="3600" dirty="0" smtClean="0"/>
              <a:t>　　　　</a:t>
            </a:r>
            <a:r>
              <a:rPr lang="en-US" altLang="ja-JP" sz="3600" dirty="0" smtClean="0"/>
              <a:t> </a:t>
            </a:r>
            <a:r>
              <a:rPr lang="ja-JP" altLang="en-US" sz="3600" dirty="0" smtClean="0"/>
              <a:t>ラップ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レタス　　　　　　　　　</a:t>
            </a:r>
            <a:r>
              <a:rPr lang="ja-JP" altLang="ja-JP" sz="3600" dirty="0" smtClean="0"/>
              <a:t>　</a:t>
            </a:r>
            <a:r>
              <a:rPr lang="ja-JP" altLang="en-US" sz="3600" dirty="0" smtClean="0"/>
              <a:t>　　　にく　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ja-JP" sz="3600" dirty="0"/>
              <a:t>　</a:t>
            </a:r>
            <a:r>
              <a:rPr lang="ja-JP" altLang="en-US" sz="3600" dirty="0" smtClean="0"/>
              <a:t>　　トマト　　　　　　オレンジ</a:t>
            </a:r>
            <a:endParaRPr lang="en-US" altLang="ja-JP" sz="3600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  </a:t>
            </a:r>
            <a:r>
              <a:rPr lang="ja-JP" altLang="en-US" dirty="0" smtClean="0"/>
              <a:t>　　　　　　　　　　　　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429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sz="3700" dirty="0" smtClean="0"/>
              <a:t>おちゃ　　　　　　　ぎゅうにゅう</a:t>
            </a:r>
            <a:endParaRPr lang="en-US" altLang="ja-JP" sz="3700" dirty="0" smtClean="0"/>
          </a:p>
          <a:p>
            <a:pPr marL="0" indent="0">
              <a:buNone/>
            </a:pPr>
            <a:r>
              <a:rPr lang="en-US" altLang="ja-JP" sz="3700" dirty="0"/>
              <a:t> </a:t>
            </a:r>
            <a:r>
              <a:rPr lang="en-US" altLang="ja-JP" sz="3700" dirty="0" smtClean="0"/>
              <a:t>             </a:t>
            </a:r>
            <a:r>
              <a:rPr lang="ja-JP" altLang="en-US" sz="3700" dirty="0" smtClean="0"/>
              <a:t>ミルク　　　　　</a:t>
            </a:r>
            <a:endParaRPr lang="en-US" altLang="ja-JP" sz="3700" dirty="0" smtClean="0"/>
          </a:p>
          <a:p>
            <a:pPr marL="0" indent="0">
              <a:buNone/>
            </a:pPr>
            <a:r>
              <a:rPr lang="ja-JP" altLang="ja-JP" sz="3700" dirty="0" smtClean="0"/>
              <a:t>　</a:t>
            </a:r>
            <a:r>
              <a:rPr lang="ja-JP" altLang="en-US" sz="3700" dirty="0" smtClean="0"/>
              <a:t>　みず　　　　　　　　　　　ビール</a:t>
            </a:r>
            <a:endParaRPr lang="en-US" altLang="ja-JP" sz="3700" dirty="0" smtClean="0"/>
          </a:p>
          <a:p>
            <a:pPr marL="0" indent="0">
              <a:buNone/>
            </a:pPr>
            <a:r>
              <a:rPr lang="ja-JP" altLang="en-US" sz="3700" dirty="0" smtClean="0"/>
              <a:t>　　　　コーラ</a:t>
            </a:r>
            <a:r>
              <a:rPr lang="en-US" altLang="ja-JP" sz="3700" dirty="0" smtClean="0"/>
              <a:t>          </a:t>
            </a:r>
            <a:r>
              <a:rPr lang="ja-JP" altLang="en-US" sz="3700" dirty="0" smtClean="0"/>
              <a:t>バナナ</a:t>
            </a:r>
            <a:endParaRPr lang="en-US" altLang="ja-JP" sz="3700" dirty="0" smtClean="0"/>
          </a:p>
          <a:p>
            <a:pPr marL="0" indent="0">
              <a:buNone/>
            </a:pPr>
            <a:r>
              <a:rPr lang="ja-JP" altLang="ja-JP" sz="3700" dirty="0" smtClean="0"/>
              <a:t>　</a:t>
            </a:r>
            <a:r>
              <a:rPr lang="ja-JP" altLang="en-US" sz="3700" dirty="0" smtClean="0"/>
              <a:t>　　　　　　こうちゃ　　　　　　コーヒー</a:t>
            </a:r>
            <a:endParaRPr lang="en-US" altLang="ja-JP" sz="3700" dirty="0" smtClean="0"/>
          </a:p>
          <a:p>
            <a:pPr marL="0" indent="0">
              <a:buNone/>
            </a:pPr>
            <a:r>
              <a:rPr lang="ja-JP" altLang="en-US" sz="3700" dirty="0" smtClean="0"/>
              <a:t>　　　　　　ジュース</a:t>
            </a:r>
            <a:endParaRPr lang="en-US" sz="37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131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たべもの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 dirty="0" smtClean="0"/>
              <a:t>オレンジ　　　　　　　　　りんご</a:t>
            </a:r>
            <a:endParaRPr lang="en-US" altLang="ja-JP" sz="4000" dirty="0" smtClean="0"/>
          </a:p>
          <a:p>
            <a:pPr marL="0" indent="0">
              <a:buNone/>
            </a:pPr>
            <a:r>
              <a:rPr lang="ja-JP" altLang="ja-JP" sz="4000" dirty="0"/>
              <a:t>　</a:t>
            </a:r>
            <a:r>
              <a:rPr lang="ja-JP" altLang="en-US" sz="4000" dirty="0" smtClean="0"/>
              <a:t>　　　　　　ケーキ　　　　　　　ジュース</a:t>
            </a:r>
            <a:endParaRPr lang="en-US" altLang="ja-JP" sz="4000" dirty="0" smtClean="0"/>
          </a:p>
          <a:p>
            <a:pPr marL="0" indent="0">
              <a:buNone/>
            </a:pPr>
            <a:r>
              <a:rPr lang="ja-JP" altLang="en-US" sz="4000" dirty="0" smtClean="0"/>
              <a:t>レタス　　　　　　　　　にんじん</a:t>
            </a:r>
            <a:endParaRPr lang="en-US" altLang="ja-JP" sz="4000" dirty="0" smtClean="0"/>
          </a:p>
          <a:p>
            <a:pPr marL="0" indent="0">
              <a:buNone/>
            </a:pPr>
            <a:r>
              <a:rPr lang="ja-JP" altLang="ja-JP" sz="4000" dirty="0"/>
              <a:t>　</a:t>
            </a:r>
            <a:r>
              <a:rPr lang="ja-JP" altLang="en-US" sz="4000" dirty="0" smtClean="0"/>
              <a:t>　　　にく　　　　　　　　　　　　　さかな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72062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のみもの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 dirty="0" smtClean="0"/>
              <a:t>おちゃ　　　　　　　ミルク　　　　　</a:t>
            </a:r>
            <a:endParaRPr lang="en-US" altLang="ja-JP" sz="4000" dirty="0" smtClean="0"/>
          </a:p>
          <a:p>
            <a:pPr marL="0" indent="0">
              <a:buNone/>
            </a:pPr>
            <a:r>
              <a:rPr lang="ja-JP" altLang="ja-JP" sz="4000" dirty="0"/>
              <a:t>　</a:t>
            </a:r>
            <a:r>
              <a:rPr lang="ja-JP" altLang="en-US" sz="4000" dirty="0" smtClean="0"/>
              <a:t>　　　みず　　　　　　　　　　　ビール</a:t>
            </a:r>
            <a:endParaRPr lang="en-US" altLang="ja-JP" sz="4000" dirty="0" smtClean="0"/>
          </a:p>
          <a:p>
            <a:pPr marL="0" indent="0">
              <a:buNone/>
            </a:pPr>
            <a:r>
              <a:rPr lang="ja-JP" altLang="en-US" sz="4000" dirty="0" smtClean="0"/>
              <a:t>ポップス　　　　コーラ</a:t>
            </a:r>
            <a:endParaRPr lang="en-US" altLang="ja-JP" sz="4000" dirty="0" smtClean="0"/>
          </a:p>
          <a:p>
            <a:pPr marL="0" indent="0">
              <a:buNone/>
            </a:pPr>
            <a:r>
              <a:rPr lang="ja-JP" altLang="ja-JP" sz="4000" dirty="0"/>
              <a:t>　</a:t>
            </a:r>
            <a:r>
              <a:rPr lang="ja-JP" altLang="en-US" sz="4000" dirty="0" smtClean="0"/>
              <a:t>　　　　　　こうちゃ　　　　　　コーヒー</a:t>
            </a:r>
            <a:endParaRPr lang="en-US" altLang="ja-JP" sz="4000" dirty="0" smtClean="0"/>
          </a:p>
          <a:p>
            <a:pPr marL="0" indent="0">
              <a:buNone/>
            </a:pPr>
            <a:r>
              <a:rPr lang="ja-JP" altLang="en-US" sz="4000" dirty="0" smtClean="0"/>
              <a:t>ぎゅうにゅう　　　　　　ジュース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2537479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おんがく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400" dirty="0" smtClean="0"/>
              <a:t>クラシック　　　　ロック</a:t>
            </a:r>
            <a:endParaRPr lang="en-US" altLang="ja-JP" sz="4400" dirty="0" smtClean="0"/>
          </a:p>
          <a:p>
            <a:pPr marL="0" indent="0">
              <a:buNone/>
            </a:pPr>
            <a:r>
              <a:rPr lang="ja-JP" altLang="ja-JP" sz="4400" dirty="0"/>
              <a:t>　</a:t>
            </a:r>
            <a:r>
              <a:rPr lang="ja-JP" altLang="en-US" sz="4400" dirty="0" smtClean="0"/>
              <a:t>　　　　　ヒップホップ</a:t>
            </a:r>
            <a:endParaRPr lang="en-US" altLang="ja-JP" sz="4400" dirty="0" smtClean="0"/>
          </a:p>
          <a:p>
            <a:pPr marL="0" indent="0">
              <a:buNone/>
            </a:pPr>
            <a:r>
              <a:rPr lang="ja-JP" altLang="en-US" sz="4400" dirty="0" smtClean="0"/>
              <a:t>ポップス　　　　　　　　　ワイン</a:t>
            </a:r>
            <a:endParaRPr lang="en-US" altLang="ja-JP" sz="4400" dirty="0" smtClean="0"/>
          </a:p>
          <a:p>
            <a:pPr marL="0" indent="0">
              <a:buNone/>
            </a:pPr>
            <a:r>
              <a:rPr lang="ja-JP" altLang="ja-JP" sz="4400" dirty="0"/>
              <a:t>　</a:t>
            </a:r>
            <a:r>
              <a:rPr lang="ja-JP" altLang="en-US" sz="4400" dirty="0" smtClean="0"/>
              <a:t>　　　　ジャズ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00124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しゅみ</a:t>
            </a:r>
            <a:r>
              <a:rPr lang="en-US" altLang="ja-JP" dirty="0" smtClean="0"/>
              <a:t>(hobby)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 smtClean="0"/>
              <a:t>りょこうする　　　えをかく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　　　　　　　　　　　　　　　　りょうりをする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うたをうたう　　　　　　　カラオケにいく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ja-JP" dirty="0"/>
              <a:t>　</a:t>
            </a:r>
            <a:r>
              <a:rPr lang="ja-JP" altLang="en-US" dirty="0" smtClean="0"/>
              <a:t>　　　</a:t>
            </a:r>
            <a:r>
              <a:rPr lang="ja-JP" altLang="ja-JP" dirty="0" smtClean="0"/>
              <a:t>　</a:t>
            </a:r>
            <a:r>
              <a:rPr lang="ja-JP" altLang="en-US" dirty="0" smtClean="0"/>
              <a:t>ぎゅうにゅう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そとで　しょくじする　　　　　　　しゃしんをとる</a:t>
            </a:r>
            <a:endParaRPr lang="en-US" altLang="ja-JP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411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スポーツ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000" dirty="0" smtClean="0"/>
              <a:t>アメフト　　　　スキー</a:t>
            </a:r>
            <a:endParaRPr lang="en-US" altLang="ja-JP" sz="4000" dirty="0" smtClean="0"/>
          </a:p>
          <a:p>
            <a:pPr marL="0" indent="0">
              <a:buNone/>
            </a:pPr>
            <a:r>
              <a:rPr lang="ja-JP" altLang="ja-JP" sz="4000" dirty="0"/>
              <a:t>　</a:t>
            </a:r>
            <a:r>
              <a:rPr lang="ja-JP" altLang="en-US" sz="4000" dirty="0" smtClean="0"/>
              <a:t>　テニス　　　　　バスケットボール</a:t>
            </a:r>
            <a:endParaRPr lang="en-US" altLang="ja-JP" sz="4000" dirty="0" smtClean="0"/>
          </a:p>
          <a:p>
            <a:pPr marL="0" indent="0">
              <a:buNone/>
            </a:pPr>
            <a:r>
              <a:rPr lang="ja-JP" altLang="en-US" sz="4000" dirty="0" smtClean="0"/>
              <a:t>ハイキング　　　　　やきゅう</a:t>
            </a:r>
            <a:endParaRPr lang="en-US" altLang="ja-JP" sz="4000" dirty="0" smtClean="0"/>
          </a:p>
          <a:p>
            <a:pPr marL="0" indent="0">
              <a:buNone/>
            </a:pPr>
            <a:r>
              <a:rPr lang="ja-JP" altLang="en-US" sz="4000" dirty="0" smtClean="0"/>
              <a:t>　　ジョギング　　　　つり</a:t>
            </a:r>
            <a:r>
              <a:rPr lang="ja-JP" altLang="ja-JP" sz="4000" dirty="0"/>
              <a:t>　</a:t>
            </a:r>
            <a:r>
              <a:rPr lang="ja-JP" altLang="en-US" sz="4000" dirty="0" smtClean="0"/>
              <a:t>　　おさけ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93374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sz="4000" dirty="0" smtClean="0"/>
              <a:t>ロック</a:t>
            </a:r>
            <a:r>
              <a:rPr lang="ja-JP" altLang="en-US" sz="4000" dirty="0" smtClean="0"/>
              <a:t>　　　　　　</a:t>
            </a:r>
            <a:r>
              <a:rPr lang="ja-JP" altLang="en-US" sz="4000" dirty="0" smtClean="0"/>
              <a:t>ポップス</a:t>
            </a:r>
            <a:endParaRPr lang="en-US" altLang="ja-JP" sz="4000" dirty="0" smtClean="0"/>
          </a:p>
          <a:p>
            <a:pPr marL="0" indent="0">
              <a:buNone/>
            </a:pPr>
            <a:endParaRPr lang="en-US" altLang="ja-JP" sz="4000" dirty="0"/>
          </a:p>
          <a:p>
            <a:pPr marL="0" indent="0">
              <a:buNone/>
            </a:pPr>
            <a:r>
              <a:rPr lang="ja-JP" altLang="ja-JP" sz="4000" dirty="0" smtClean="0"/>
              <a:t>　</a:t>
            </a:r>
            <a:r>
              <a:rPr lang="ja-JP" altLang="en-US" sz="4000" dirty="0" smtClean="0"/>
              <a:t>　　ビール</a:t>
            </a:r>
            <a:endParaRPr lang="en-US" altLang="ja-JP" sz="4000" dirty="0" smtClean="0"/>
          </a:p>
          <a:p>
            <a:pPr marL="0" indent="0">
              <a:buNone/>
            </a:pPr>
            <a:r>
              <a:rPr lang="ja-JP" altLang="ja-JP" sz="4000" dirty="0" smtClean="0"/>
              <a:t>　</a:t>
            </a:r>
            <a:r>
              <a:rPr lang="ja-JP" altLang="en-US" sz="4000" dirty="0" smtClean="0"/>
              <a:t>　　　　　</a:t>
            </a:r>
            <a:r>
              <a:rPr lang="ja-JP" altLang="en-US" sz="4000" dirty="0" smtClean="0"/>
              <a:t>　　　　</a:t>
            </a:r>
            <a:r>
              <a:rPr lang="ja-JP" altLang="en-US" sz="4000" dirty="0" smtClean="0"/>
              <a:t>ヒップホップ</a:t>
            </a:r>
            <a:endParaRPr lang="en-US" altLang="ja-JP" sz="4000" dirty="0" smtClean="0"/>
          </a:p>
          <a:p>
            <a:pPr marL="0" indent="0">
              <a:buNone/>
            </a:pPr>
            <a:r>
              <a:rPr lang="ja-JP" altLang="en-US" sz="4000" dirty="0" smtClean="0"/>
              <a:t>　　　　</a:t>
            </a:r>
            <a:endParaRPr lang="en-US" altLang="ja-JP" sz="4000" dirty="0" smtClean="0"/>
          </a:p>
          <a:p>
            <a:pPr marL="0" indent="0">
              <a:buNone/>
            </a:pPr>
            <a:r>
              <a:rPr lang="ja-JP" altLang="ja-JP" sz="4000" dirty="0" smtClean="0"/>
              <a:t>　</a:t>
            </a:r>
            <a:r>
              <a:rPr lang="ja-JP" altLang="en-US" sz="4000" dirty="0" smtClean="0"/>
              <a:t>　　　　ジャズ</a:t>
            </a:r>
            <a:r>
              <a:rPr lang="ja-JP" altLang="en-US" sz="4000" dirty="0" smtClean="0"/>
              <a:t>　　　</a:t>
            </a:r>
            <a:r>
              <a:rPr lang="ja-JP" altLang="en-US" sz="4000" dirty="0" smtClean="0"/>
              <a:t>クラシック</a:t>
            </a:r>
            <a:endParaRPr lang="en-US" sz="4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57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 smtClean="0"/>
              <a:t>　　しゃしんをとる</a:t>
            </a:r>
            <a:r>
              <a:rPr lang="ja-JP" altLang="en-US" dirty="0" smtClean="0"/>
              <a:t>　　　　　　　</a:t>
            </a:r>
            <a:r>
              <a:rPr lang="ja-JP" altLang="en-US" dirty="0" smtClean="0"/>
              <a:t>うたをうたう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　</a:t>
            </a:r>
            <a:r>
              <a:rPr lang="ja-JP" altLang="en-US" dirty="0" smtClean="0"/>
              <a:t>　　　</a:t>
            </a:r>
            <a:r>
              <a:rPr lang="ja-JP" altLang="en-US" dirty="0" smtClean="0"/>
              <a:t>えをかく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　　　　　　　　　　　　　　　　りょうりをする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　　　カラオケにいく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ja-JP" dirty="0" smtClean="0"/>
              <a:t>　</a:t>
            </a:r>
            <a:r>
              <a:rPr lang="ja-JP" altLang="en-US" dirty="0" smtClean="0"/>
              <a:t>　　　</a:t>
            </a:r>
            <a:r>
              <a:rPr lang="ja-JP" altLang="ja-JP" dirty="0" smtClean="0"/>
              <a:t>　</a:t>
            </a:r>
            <a:r>
              <a:rPr lang="ja-JP" altLang="en-US" dirty="0" smtClean="0"/>
              <a:t>　　　　　　　　　　　　</a:t>
            </a:r>
            <a:r>
              <a:rPr lang="ja-JP" altLang="en-US" dirty="0" smtClean="0"/>
              <a:t>りょこうする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　　ジョギング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そとで　しょくじする　　　　　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745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sz="3400" dirty="0" smtClean="0"/>
              <a:t>　トマト　　　　　　　アメフト</a:t>
            </a:r>
            <a:endParaRPr lang="en-US" altLang="ja-JP" sz="3400" dirty="0" smtClean="0"/>
          </a:p>
          <a:p>
            <a:pPr marL="0" indent="0">
              <a:buNone/>
            </a:pPr>
            <a:r>
              <a:rPr lang="ja-JP" altLang="ja-JP" sz="3400" dirty="0"/>
              <a:t>　</a:t>
            </a:r>
            <a:r>
              <a:rPr lang="ja-JP" altLang="en-US" sz="3400" dirty="0" smtClean="0"/>
              <a:t>　　　　　エアロビクス</a:t>
            </a:r>
            <a:endParaRPr lang="en-US" altLang="ja-JP" sz="3400" dirty="0" smtClean="0"/>
          </a:p>
          <a:p>
            <a:pPr marL="0" indent="0">
              <a:buNone/>
            </a:pPr>
            <a:r>
              <a:rPr lang="ja-JP" altLang="ja-JP" sz="3400" dirty="0" smtClean="0"/>
              <a:t>　</a:t>
            </a:r>
            <a:r>
              <a:rPr lang="ja-JP" altLang="en-US" sz="3400" dirty="0" smtClean="0"/>
              <a:t>　つり</a:t>
            </a:r>
            <a:r>
              <a:rPr lang="ja-JP" altLang="en-US" sz="3400" dirty="0" smtClean="0"/>
              <a:t>　　　　</a:t>
            </a:r>
            <a:r>
              <a:rPr lang="ja-JP" altLang="en-US" sz="3400" dirty="0" smtClean="0"/>
              <a:t>テニス　</a:t>
            </a:r>
            <a:endParaRPr lang="en-US" altLang="ja-JP" sz="3400" dirty="0" smtClean="0"/>
          </a:p>
          <a:p>
            <a:pPr marL="0" indent="0">
              <a:buNone/>
            </a:pPr>
            <a:r>
              <a:rPr lang="ja-JP" altLang="en-US" sz="3400" dirty="0" smtClean="0"/>
              <a:t>　　　　バスケットボール</a:t>
            </a:r>
            <a:r>
              <a:rPr lang="ja-JP" altLang="en-US" sz="3400" dirty="0" smtClean="0"/>
              <a:t>　　　　</a:t>
            </a:r>
            <a:r>
              <a:rPr lang="ja-JP" altLang="en-US" sz="3400" dirty="0" smtClean="0"/>
              <a:t>ハイキング</a:t>
            </a:r>
            <a:endParaRPr lang="en-US" altLang="ja-JP" sz="3400" dirty="0" smtClean="0"/>
          </a:p>
          <a:p>
            <a:pPr marL="0" indent="0">
              <a:buNone/>
            </a:pPr>
            <a:r>
              <a:rPr lang="ja-JP" altLang="en-US" sz="3400" dirty="0" smtClean="0"/>
              <a:t>　　　　　やきゅ</a:t>
            </a:r>
            <a:r>
              <a:rPr lang="ja-JP" altLang="en-US" sz="3400" dirty="0" smtClean="0"/>
              <a:t>う　　　　</a:t>
            </a:r>
            <a:r>
              <a:rPr lang="ja-JP" altLang="en-US" sz="3400" dirty="0" smtClean="0"/>
              <a:t>ジョギング　　　</a:t>
            </a:r>
            <a:endParaRPr lang="en-US" altLang="ja-JP" sz="3400" dirty="0" smtClean="0"/>
          </a:p>
          <a:p>
            <a:pPr marL="0" indent="0">
              <a:buNone/>
            </a:pPr>
            <a:r>
              <a:rPr lang="ja-JP" altLang="en-US" sz="3400" dirty="0" smtClean="0"/>
              <a:t>スキー　　　　　　　ゴルフ</a:t>
            </a:r>
            <a:r>
              <a:rPr lang="ja-JP" altLang="en-US" sz="3400" dirty="0" smtClean="0"/>
              <a:t>　</a:t>
            </a:r>
            <a:r>
              <a:rPr lang="ja-JP" altLang="ja-JP" dirty="0" smtClean="0"/>
              <a:t>　</a:t>
            </a:r>
            <a:r>
              <a:rPr lang="ja-JP" altLang="en-US" dirty="0" smtClean="0"/>
              <a:t>　</a:t>
            </a:r>
            <a:endParaRPr lang="en-US" dirty="0" smtClean="0"/>
          </a:p>
          <a:p>
            <a:pPr marL="0" indent="0">
              <a:buNone/>
            </a:pPr>
            <a:r>
              <a:rPr lang="ja-JP" altLang="ja-JP" dirty="0"/>
              <a:t>　</a:t>
            </a:r>
            <a:r>
              <a:rPr lang="ja-JP" altLang="en-US" dirty="0" smtClean="0"/>
              <a:t>　　　　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280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27</Words>
  <Application>Microsoft Macintosh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Word category game </vt:lpstr>
      <vt:lpstr>たべもの</vt:lpstr>
      <vt:lpstr>のみもの</vt:lpstr>
      <vt:lpstr>おんがく</vt:lpstr>
      <vt:lpstr>しゅみ(hobby)</vt:lpstr>
      <vt:lpstr>スポーツ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category game </dc:title>
  <dc:creator>Aya Okada</dc:creator>
  <cp:lastModifiedBy>Aya Okada</cp:lastModifiedBy>
  <cp:revision>16</cp:revision>
  <dcterms:created xsi:type="dcterms:W3CDTF">2015-01-12T22:41:33Z</dcterms:created>
  <dcterms:modified xsi:type="dcterms:W3CDTF">2015-01-12T23:05:19Z</dcterms:modified>
</cp:coreProperties>
</file>