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0" r:id="rId2"/>
    <p:sldId id="261" r:id="rId3"/>
    <p:sldId id="262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072EF-55AD-FE41-B479-62342BC400ED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A79E16-B24A-8846-9BC9-DB3913719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550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ja-JP" altLang="en-US" dirty="0" smtClean="0"/>
              <a:t>ランチ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EAA42-99CD-6E48-8844-8D6090F90D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18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さしみ定食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EAA42-99CD-6E48-8844-8D6090F90D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00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ケーキ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EAA42-99CD-6E48-8844-8D6090F90D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48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デザート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EAA42-99CD-6E48-8844-8D6090F90D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3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アイスクリーム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EAA42-99CD-6E48-8844-8D6090F90D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クッキー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EAA42-99CD-6E48-8844-8D6090F90D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490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42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98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72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13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1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69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22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96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58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4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B4A18-AF20-B44C-9762-A8CC35294A9A}" type="datetimeFigureOut">
              <a:rPr kumimoji="1" lang="ja-JP" altLang="en-US" smtClean="0"/>
              <a:t>2/14/15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07F6E-A110-CF42-8B79-D50CF3E5B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69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10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8390618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971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3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2078005"/>
            <a:ext cx="8229600" cy="315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553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8305800" cy="519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707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6015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9681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829550" cy="6320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6976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808454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6292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Macintosh PowerPoint</Application>
  <PresentationFormat>On-screen Show (4:3)</PresentationFormat>
  <Paragraphs>12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 Okada</dc:creator>
  <cp:lastModifiedBy>Aya Okada</cp:lastModifiedBy>
  <cp:revision>2</cp:revision>
  <dcterms:created xsi:type="dcterms:W3CDTF">2015-02-14T19:13:19Z</dcterms:created>
  <dcterms:modified xsi:type="dcterms:W3CDTF">2015-02-14T19:14:32Z</dcterms:modified>
</cp:coreProperties>
</file>