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1" r:id="rId2"/>
    <p:sldId id="272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C6C2-9AA8-B644-A218-E69E880769C3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6AF27-9549-B542-BA52-207EAC113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56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ステーキ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サラダ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フライドチキン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ハンバーガー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サンドイッチ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スープ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ピザ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チーズ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AA42-99CD-6E48-8844-8D6090F90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90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36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3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45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44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4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04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09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33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51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40B4-6F28-C64E-A4E5-1BB1D4CD495F}" type="datetimeFigureOut">
              <a:rPr kumimoji="1" lang="ja-JP" altLang="en-US" smtClean="0"/>
              <a:t>2/14/15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AD80-D474-D74E-8C38-98BCFA77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153400" cy="38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35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4801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66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2885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4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594161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8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7478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16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839200" cy="589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6477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39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534400" cy="39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60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Ch9 Vocab 絵カード</dc:title>
  <dc:creator>Aya Okada</dc:creator>
  <cp:lastModifiedBy>Aya Okada</cp:lastModifiedBy>
  <cp:revision>5</cp:revision>
  <dcterms:created xsi:type="dcterms:W3CDTF">2015-02-14T19:09:39Z</dcterms:created>
  <dcterms:modified xsi:type="dcterms:W3CDTF">2015-02-14T19:14:25Z</dcterms:modified>
</cp:coreProperties>
</file>