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59591-9C9F-A348-9296-1643DE3A863E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EAA42-99CD-6E48-8844-8D6090F90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8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すし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さしみ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てんぷら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うどん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9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そば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ラーメン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チャーハン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カレーライス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0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スパゲティ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7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7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1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9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4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9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3ED6-E2A6-FF42-876C-8221DD48E2BB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7DEE-079D-664F-90B3-4AE6A2F0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第９課　新出語彙　絵カード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なかま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2379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1066800"/>
            <a:ext cx="8495419" cy="46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81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50790" cy="450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27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971486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13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077200" cy="50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38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6031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43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9607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26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324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61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47159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94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830874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10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Macintosh PowerPoint</Application>
  <PresentationFormat>On-screen Show (4:3)</PresentationFormat>
  <Paragraphs>20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第９課　新出語彙　絵カード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第９課　新出語彙　絵カード</dc:title>
  <dc:creator>Aya Okada</dc:creator>
  <cp:lastModifiedBy>Aya Okada</cp:lastModifiedBy>
  <cp:revision>14</cp:revision>
  <dcterms:created xsi:type="dcterms:W3CDTF">2014-11-16T22:46:47Z</dcterms:created>
  <dcterms:modified xsi:type="dcterms:W3CDTF">2015-02-14T19:13:07Z</dcterms:modified>
</cp:coreProperties>
</file>