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C350D-0CBB-5440-8AB8-6A0F4C971EFE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89E1-DF5C-8A43-A394-3EE0FE6F0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02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じんじゃ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76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おまつり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03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山登り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38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動物園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1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水族館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22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遊園地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D4B61-A802-5743-93B2-8CEC64DF124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33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9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9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4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7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8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5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15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5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77DB-344B-2D43-AC23-3649493FF299}" type="datetimeFigureOut">
              <a:rPr kumimoji="1" lang="ja-JP" altLang="en-US" smtClean="0"/>
              <a:t>4/5/15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3539-2A35-C848-85C0-4DE99C25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439092" cy="585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0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60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63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3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1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74011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0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54101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04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1"/>
            <a:ext cx="8382000" cy="49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78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27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Documents and Settings\uedak\Desktop\untitled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0"/>
            <a:ext cx="8686800" cy="664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41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On-screen Show (4:3)</PresentationFormat>
  <Paragraphs>12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Ch12 新出単語-2</dc:title>
  <dc:creator>Aya Okada</dc:creator>
  <cp:lastModifiedBy>Aya Okada</cp:lastModifiedBy>
  <cp:revision>2</cp:revision>
  <dcterms:created xsi:type="dcterms:W3CDTF">2015-04-05T16:43:21Z</dcterms:created>
  <dcterms:modified xsi:type="dcterms:W3CDTF">2015-04-05T16:46:05Z</dcterms:modified>
</cp:coreProperties>
</file>