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73152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3096" userDrawn="1">
          <p15:clr>
            <a:srgbClr val="A4A3A4"/>
          </p15:clr>
        </p15:guide>
        <p15:guide id="4" orient="horz" pos="4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/>
    <p:restoredTop sz="93635"/>
  </p:normalViewPr>
  <p:slideViewPr>
    <p:cSldViewPr snapToGrid="0" snapToObjects="1" showGuides="1">
      <p:cViewPr varScale="1">
        <p:scale>
          <a:sx n="75" d="100"/>
          <a:sy n="75" d="100"/>
        </p:scale>
        <p:origin x="2216" y="176"/>
      </p:cViewPr>
      <p:guideLst>
        <p:guide orient="horz" pos="1560"/>
        <p:guide pos="2304"/>
        <p:guide orient="horz" pos="3096"/>
        <p:guide orient="horz" pos="4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E896-54CE-A340-A342-658DC2B8B713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1143000"/>
            <a:ext cx="2244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6A8A-598A-6B46-9403-CE9F8F88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D3A5-F050-C447-AE78-9742F30FBF79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4F5E-A275-E842-A38E-30D7E60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3" y="0"/>
            <a:ext cx="2047981" cy="2214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0" y="0"/>
            <a:ext cx="2047981" cy="2214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94" y="2607733"/>
            <a:ext cx="2020570" cy="21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1" y="2607733"/>
            <a:ext cx="2020570" cy="218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26" y="5046133"/>
            <a:ext cx="2083223" cy="225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60" y="5046133"/>
            <a:ext cx="2083223" cy="2252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36" y="7624233"/>
            <a:ext cx="2130213" cy="2302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736" y="7624233"/>
            <a:ext cx="2130213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7" y="275166"/>
            <a:ext cx="1781704" cy="192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384" y="275166"/>
            <a:ext cx="1781704" cy="192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7" y="2523066"/>
            <a:ext cx="2055283" cy="2221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47" y="2523066"/>
            <a:ext cx="2055283" cy="2221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18" y="4973595"/>
            <a:ext cx="2056342" cy="2223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184" y="4942932"/>
            <a:ext cx="2131484" cy="2304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17" y="7518400"/>
            <a:ext cx="2145877" cy="2319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51" y="7518400"/>
            <a:ext cx="2145877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Okada, Aya</dc:creator>
  <cp:lastModifiedBy>Okada, Aya</cp:lastModifiedBy>
  <cp:revision>3</cp:revision>
  <dcterms:created xsi:type="dcterms:W3CDTF">2019-10-15T20:33:36Z</dcterms:created>
  <dcterms:modified xsi:type="dcterms:W3CDTF">2019-10-15T20:43:18Z</dcterms:modified>
</cp:coreProperties>
</file>