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-10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smtClean="0"/>
              <a:t>Click to edit Master subtitle style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96855-DB73-AC41-85CA-B40EB731102D}" type="datetimeFigureOut">
              <a:rPr kumimoji="1" lang="ja-JP" altLang="en-US" smtClean="0"/>
              <a:t>8/24/15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C77B-D021-C84C-9033-7A2C0C40C5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3098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96855-DB73-AC41-85CA-B40EB731102D}" type="datetimeFigureOut">
              <a:rPr kumimoji="1" lang="ja-JP" altLang="en-US" smtClean="0"/>
              <a:t>8/24/15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C77B-D021-C84C-9033-7A2C0C40C5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489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96855-DB73-AC41-85CA-B40EB731102D}" type="datetimeFigureOut">
              <a:rPr kumimoji="1" lang="ja-JP" altLang="en-US" smtClean="0"/>
              <a:t>8/24/15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C77B-D021-C84C-9033-7A2C0C40C5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3003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96855-DB73-AC41-85CA-B40EB731102D}" type="datetimeFigureOut">
              <a:rPr kumimoji="1" lang="ja-JP" altLang="en-US" smtClean="0"/>
              <a:t>8/24/15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C77B-D021-C84C-9033-7A2C0C40C5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5062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96855-DB73-AC41-85CA-B40EB731102D}" type="datetimeFigureOut">
              <a:rPr kumimoji="1" lang="ja-JP" altLang="en-US" smtClean="0"/>
              <a:t>8/24/15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C77B-D021-C84C-9033-7A2C0C40C5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4663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96855-DB73-AC41-85CA-B40EB731102D}" type="datetimeFigureOut">
              <a:rPr kumimoji="1" lang="ja-JP" altLang="en-US" smtClean="0"/>
              <a:t>8/24/15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C77B-D021-C84C-9033-7A2C0C40C5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4641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96855-DB73-AC41-85CA-B40EB731102D}" type="datetimeFigureOut">
              <a:rPr kumimoji="1" lang="ja-JP" altLang="en-US" smtClean="0"/>
              <a:t>8/24/15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C77B-D021-C84C-9033-7A2C0C40C5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2012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96855-DB73-AC41-85CA-B40EB731102D}" type="datetimeFigureOut">
              <a:rPr kumimoji="1" lang="ja-JP" altLang="en-US" smtClean="0"/>
              <a:t>8/24/15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C77B-D021-C84C-9033-7A2C0C40C5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3684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96855-DB73-AC41-85CA-B40EB731102D}" type="datetimeFigureOut">
              <a:rPr kumimoji="1" lang="ja-JP" altLang="en-US" smtClean="0"/>
              <a:t>8/24/15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C77B-D021-C84C-9033-7A2C0C40C5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3790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96855-DB73-AC41-85CA-B40EB731102D}" type="datetimeFigureOut">
              <a:rPr kumimoji="1" lang="ja-JP" altLang="en-US" smtClean="0"/>
              <a:t>8/24/15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C77B-D021-C84C-9033-7A2C0C40C5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391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96855-DB73-AC41-85CA-B40EB731102D}" type="datetimeFigureOut">
              <a:rPr kumimoji="1" lang="ja-JP" altLang="en-US" smtClean="0"/>
              <a:t>8/24/15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C77B-D021-C84C-9033-7A2C0C40C5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2608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96855-DB73-AC41-85CA-B40EB731102D}" type="datetimeFigureOut">
              <a:rPr kumimoji="1" lang="ja-JP" altLang="en-US" smtClean="0"/>
              <a:t>8/24/15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AC77B-D021-C84C-9033-7A2C0C40C5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2945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 smtClean="0"/>
              <a:t>〜</a:t>
            </a:r>
            <a:r>
              <a:rPr lang="ja-JP" altLang="en-US" dirty="0" smtClean="0"/>
              <a:t>すぎて＿＿＿です。</a:t>
            </a:r>
            <a:endParaRPr kumimoji="1" lang="ja-JP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dirty="0" smtClean="0"/>
              <a:t>絵カード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14936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17" y="284882"/>
            <a:ext cx="3072120" cy="303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999" y="284882"/>
            <a:ext cx="2768787" cy="30589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596" y="3682558"/>
            <a:ext cx="2325624" cy="19400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1107" y="3572830"/>
            <a:ext cx="2132076" cy="20497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8437" y="776292"/>
            <a:ext cx="1923288" cy="306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45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87" y="540542"/>
            <a:ext cx="2214372" cy="20909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958" y="540542"/>
            <a:ext cx="2036064" cy="243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3195" y="540542"/>
            <a:ext cx="1662684" cy="278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196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</Words>
  <Application>Microsoft Macintosh PowerPoint</Application>
  <PresentationFormat>On-screen Show (4:3)</PresentationFormat>
  <Paragraphs>2</Paragraphs>
  <Slides>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〜すぎて＿＿＿です。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〜すぎて＿＿＿です。</dc:title>
  <dc:creator>Aya Okada</dc:creator>
  <cp:lastModifiedBy>Aya Okada</cp:lastModifiedBy>
  <cp:revision>2</cp:revision>
  <dcterms:created xsi:type="dcterms:W3CDTF">2015-08-25T01:54:21Z</dcterms:created>
  <dcterms:modified xsi:type="dcterms:W3CDTF">2015-08-25T01:56:43Z</dcterms:modified>
</cp:coreProperties>
</file>