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310438" cy="10058400"/>
  <p:notesSz cx="6858000" cy="9144000"/>
  <p:defaultTextStyle>
    <a:defPPr>
      <a:defRPr lang="en-US"/>
    </a:defPPr>
    <a:lvl1pPr marL="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5"/>
    <p:restoredTop sz="93211"/>
  </p:normalViewPr>
  <p:slideViewPr>
    <p:cSldViewPr snapToGrid="0" snapToObjects="1">
      <p:cViewPr varScale="1">
        <p:scale>
          <a:sx n="75" d="100"/>
          <a:sy n="75" d="100"/>
        </p:scale>
        <p:origin x="347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FBA7D-74CD-FA43-96EF-45C85AB373C2}" type="datetimeFigureOut">
              <a:rPr lang="en-US" smtClean="0"/>
              <a:t>9/12/19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1143000"/>
            <a:ext cx="2241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24CFB-3429-7C42-9705-472A07875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4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283" y="1646132"/>
            <a:ext cx="6213872" cy="3501813"/>
          </a:xfrm>
        </p:spPr>
        <p:txBody>
          <a:bodyPr anchor="b"/>
          <a:lstStyle>
            <a:lvl1pPr algn="ctr">
              <a:defRPr sz="479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3805" y="5282989"/>
            <a:ext cx="5482829" cy="2428451"/>
          </a:xfrm>
        </p:spPr>
        <p:txBody>
          <a:bodyPr/>
          <a:lstStyle>
            <a:lvl1pPr marL="0" indent="0" algn="ctr">
              <a:buNone/>
              <a:defRPr sz="1919"/>
            </a:lvl1pPr>
            <a:lvl2pPr marL="365550" indent="0" algn="ctr">
              <a:buNone/>
              <a:defRPr sz="1599"/>
            </a:lvl2pPr>
            <a:lvl3pPr marL="731099" indent="0" algn="ctr">
              <a:buNone/>
              <a:defRPr sz="1439"/>
            </a:lvl3pPr>
            <a:lvl4pPr marL="1096649" indent="0" algn="ctr">
              <a:buNone/>
              <a:defRPr sz="1279"/>
            </a:lvl4pPr>
            <a:lvl5pPr marL="1462199" indent="0" algn="ctr">
              <a:buNone/>
              <a:defRPr sz="1279"/>
            </a:lvl5pPr>
            <a:lvl6pPr marL="1827748" indent="0" algn="ctr">
              <a:buNone/>
              <a:defRPr sz="1279"/>
            </a:lvl6pPr>
            <a:lvl7pPr marL="2193298" indent="0" algn="ctr">
              <a:buNone/>
              <a:defRPr sz="1279"/>
            </a:lvl7pPr>
            <a:lvl8pPr marL="2558848" indent="0" algn="ctr">
              <a:buNone/>
              <a:defRPr sz="1279"/>
            </a:lvl8pPr>
            <a:lvl9pPr marL="2924398" indent="0" algn="ctr">
              <a:buNone/>
              <a:defRPr sz="127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1533" y="535517"/>
            <a:ext cx="157631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594" y="535517"/>
            <a:ext cx="4637559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85" y="2507618"/>
            <a:ext cx="6305253" cy="4184014"/>
          </a:xfrm>
        </p:spPr>
        <p:txBody>
          <a:bodyPr anchor="b"/>
          <a:lstStyle>
            <a:lvl1pPr>
              <a:defRPr sz="479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785" y="6731215"/>
            <a:ext cx="6305253" cy="2200274"/>
          </a:xfrm>
        </p:spPr>
        <p:txBody>
          <a:bodyPr/>
          <a:lstStyle>
            <a:lvl1pPr marL="0" indent="0">
              <a:buNone/>
              <a:defRPr sz="1919">
                <a:solidFill>
                  <a:schemeClr val="tx1"/>
                </a:solidFill>
              </a:defRPr>
            </a:lvl1pPr>
            <a:lvl2pPr marL="36555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2pPr>
            <a:lvl3pPr marL="731099" indent="0">
              <a:buNone/>
              <a:defRPr sz="1439">
                <a:solidFill>
                  <a:schemeClr val="tx1">
                    <a:tint val="75000"/>
                  </a:schemeClr>
                </a:solidFill>
              </a:defRPr>
            </a:lvl3pPr>
            <a:lvl4pPr marL="1096649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4pPr>
            <a:lvl5pPr marL="1462199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5pPr>
            <a:lvl6pPr marL="1827748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6pPr>
            <a:lvl7pPr marL="2193298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7pPr>
            <a:lvl8pPr marL="2558848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8pPr>
            <a:lvl9pPr marL="2924398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593" y="2677584"/>
            <a:ext cx="3106936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0909" y="2677584"/>
            <a:ext cx="3106936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44" y="535519"/>
            <a:ext cx="6305253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46" y="2465706"/>
            <a:ext cx="3092657" cy="1208404"/>
          </a:xfrm>
        </p:spPr>
        <p:txBody>
          <a:bodyPr anchor="b"/>
          <a:lstStyle>
            <a:lvl1pPr marL="0" indent="0">
              <a:buNone/>
              <a:defRPr sz="1919" b="1"/>
            </a:lvl1pPr>
            <a:lvl2pPr marL="365550" indent="0">
              <a:buNone/>
              <a:defRPr sz="1599" b="1"/>
            </a:lvl2pPr>
            <a:lvl3pPr marL="731099" indent="0">
              <a:buNone/>
              <a:defRPr sz="1439" b="1"/>
            </a:lvl3pPr>
            <a:lvl4pPr marL="1096649" indent="0">
              <a:buNone/>
              <a:defRPr sz="1279" b="1"/>
            </a:lvl4pPr>
            <a:lvl5pPr marL="1462199" indent="0">
              <a:buNone/>
              <a:defRPr sz="1279" b="1"/>
            </a:lvl5pPr>
            <a:lvl6pPr marL="1827748" indent="0">
              <a:buNone/>
              <a:defRPr sz="1279" b="1"/>
            </a:lvl6pPr>
            <a:lvl7pPr marL="2193298" indent="0">
              <a:buNone/>
              <a:defRPr sz="1279" b="1"/>
            </a:lvl7pPr>
            <a:lvl8pPr marL="2558848" indent="0">
              <a:buNone/>
              <a:defRPr sz="1279" b="1"/>
            </a:lvl8pPr>
            <a:lvl9pPr marL="2924398" indent="0">
              <a:buNone/>
              <a:defRPr sz="127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46" y="3674111"/>
            <a:ext cx="3092657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0910" y="2465706"/>
            <a:ext cx="3107888" cy="1208404"/>
          </a:xfrm>
        </p:spPr>
        <p:txBody>
          <a:bodyPr anchor="b"/>
          <a:lstStyle>
            <a:lvl1pPr marL="0" indent="0">
              <a:buNone/>
              <a:defRPr sz="1919" b="1"/>
            </a:lvl1pPr>
            <a:lvl2pPr marL="365550" indent="0">
              <a:buNone/>
              <a:defRPr sz="1599" b="1"/>
            </a:lvl2pPr>
            <a:lvl3pPr marL="731099" indent="0">
              <a:buNone/>
              <a:defRPr sz="1439" b="1"/>
            </a:lvl3pPr>
            <a:lvl4pPr marL="1096649" indent="0">
              <a:buNone/>
              <a:defRPr sz="1279" b="1"/>
            </a:lvl4pPr>
            <a:lvl5pPr marL="1462199" indent="0">
              <a:buNone/>
              <a:defRPr sz="1279" b="1"/>
            </a:lvl5pPr>
            <a:lvl6pPr marL="1827748" indent="0">
              <a:buNone/>
              <a:defRPr sz="1279" b="1"/>
            </a:lvl6pPr>
            <a:lvl7pPr marL="2193298" indent="0">
              <a:buNone/>
              <a:defRPr sz="1279" b="1"/>
            </a:lvl7pPr>
            <a:lvl8pPr marL="2558848" indent="0">
              <a:buNone/>
              <a:defRPr sz="1279" b="1"/>
            </a:lvl8pPr>
            <a:lvl9pPr marL="2924398" indent="0">
              <a:buNone/>
              <a:defRPr sz="127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0910" y="3674111"/>
            <a:ext cx="3107888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46" y="670560"/>
            <a:ext cx="2357806" cy="2346960"/>
          </a:xfrm>
        </p:spPr>
        <p:txBody>
          <a:bodyPr anchor="b"/>
          <a:lstStyle>
            <a:lvl1pPr>
              <a:defRPr sz="2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7888" y="1448226"/>
            <a:ext cx="3700909" cy="7147983"/>
          </a:xfrm>
        </p:spPr>
        <p:txBody>
          <a:bodyPr/>
          <a:lstStyle>
            <a:lvl1pPr>
              <a:defRPr sz="2559"/>
            </a:lvl1pPr>
            <a:lvl2pPr>
              <a:defRPr sz="2239"/>
            </a:lvl2pPr>
            <a:lvl3pPr>
              <a:defRPr sz="1919"/>
            </a:lvl3pPr>
            <a:lvl4pPr>
              <a:defRPr sz="1599"/>
            </a:lvl4pPr>
            <a:lvl5pPr>
              <a:defRPr sz="1599"/>
            </a:lvl5pPr>
            <a:lvl6pPr>
              <a:defRPr sz="1599"/>
            </a:lvl6pPr>
            <a:lvl7pPr>
              <a:defRPr sz="1599"/>
            </a:lvl7pPr>
            <a:lvl8pPr>
              <a:defRPr sz="1599"/>
            </a:lvl8pPr>
            <a:lvl9pPr>
              <a:defRPr sz="15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546" y="3017520"/>
            <a:ext cx="2357806" cy="5590329"/>
          </a:xfrm>
        </p:spPr>
        <p:txBody>
          <a:bodyPr/>
          <a:lstStyle>
            <a:lvl1pPr marL="0" indent="0">
              <a:buNone/>
              <a:defRPr sz="1279"/>
            </a:lvl1pPr>
            <a:lvl2pPr marL="365550" indent="0">
              <a:buNone/>
              <a:defRPr sz="1119"/>
            </a:lvl2pPr>
            <a:lvl3pPr marL="731099" indent="0">
              <a:buNone/>
              <a:defRPr sz="959"/>
            </a:lvl3pPr>
            <a:lvl4pPr marL="1096649" indent="0">
              <a:buNone/>
              <a:defRPr sz="800"/>
            </a:lvl4pPr>
            <a:lvl5pPr marL="1462199" indent="0">
              <a:buNone/>
              <a:defRPr sz="800"/>
            </a:lvl5pPr>
            <a:lvl6pPr marL="1827748" indent="0">
              <a:buNone/>
              <a:defRPr sz="800"/>
            </a:lvl6pPr>
            <a:lvl7pPr marL="2193298" indent="0">
              <a:buNone/>
              <a:defRPr sz="800"/>
            </a:lvl7pPr>
            <a:lvl8pPr marL="2558848" indent="0">
              <a:buNone/>
              <a:defRPr sz="800"/>
            </a:lvl8pPr>
            <a:lvl9pPr marL="2924398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46" y="670560"/>
            <a:ext cx="2357806" cy="2346960"/>
          </a:xfrm>
        </p:spPr>
        <p:txBody>
          <a:bodyPr anchor="b"/>
          <a:lstStyle>
            <a:lvl1pPr>
              <a:defRPr sz="2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7888" y="1448226"/>
            <a:ext cx="3700909" cy="7147983"/>
          </a:xfrm>
        </p:spPr>
        <p:txBody>
          <a:bodyPr anchor="t"/>
          <a:lstStyle>
            <a:lvl1pPr marL="0" indent="0">
              <a:buNone/>
              <a:defRPr sz="2559"/>
            </a:lvl1pPr>
            <a:lvl2pPr marL="365550" indent="0">
              <a:buNone/>
              <a:defRPr sz="2239"/>
            </a:lvl2pPr>
            <a:lvl3pPr marL="731099" indent="0">
              <a:buNone/>
              <a:defRPr sz="1919"/>
            </a:lvl3pPr>
            <a:lvl4pPr marL="1096649" indent="0">
              <a:buNone/>
              <a:defRPr sz="1599"/>
            </a:lvl4pPr>
            <a:lvl5pPr marL="1462199" indent="0">
              <a:buNone/>
              <a:defRPr sz="1599"/>
            </a:lvl5pPr>
            <a:lvl6pPr marL="1827748" indent="0">
              <a:buNone/>
              <a:defRPr sz="1599"/>
            </a:lvl6pPr>
            <a:lvl7pPr marL="2193298" indent="0">
              <a:buNone/>
              <a:defRPr sz="1599"/>
            </a:lvl7pPr>
            <a:lvl8pPr marL="2558848" indent="0">
              <a:buNone/>
              <a:defRPr sz="1599"/>
            </a:lvl8pPr>
            <a:lvl9pPr marL="2924398" indent="0">
              <a:buNone/>
              <a:defRPr sz="1599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546" y="3017520"/>
            <a:ext cx="2357806" cy="5590329"/>
          </a:xfrm>
        </p:spPr>
        <p:txBody>
          <a:bodyPr/>
          <a:lstStyle>
            <a:lvl1pPr marL="0" indent="0">
              <a:buNone/>
              <a:defRPr sz="1279"/>
            </a:lvl1pPr>
            <a:lvl2pPr marL="365550" indent="0">
              <a:buNone/>
              <a:defRPr sz="1119"/>
            </a:lvl2pPr>
            <a:lvl3pPr marL="731099" indent="0">
              <a:buNone/>
              <a:defRPr sz="959"/>
            </a:lvl3pPr>
            <a:lvl4pPr marL="1096649" indent="0">
              <a:buNone/>
              <a:defRPr sz="800"/>
            </a:lvl4pPr>
            <a:lvl5pPr marL="1462199" indent="0">
              <a:buNone/>
              <a:defRPr sz="800"/>
            </a:lvl5pPr>
            <a:lvl6pPr marL="1827748" indent="0">
              <a:buNone/>
              <a:defRPr sz="800"/>
            </a:lvl6pPr>
            <a:lvl7pPr marL="2193298" indent="0">
              <a:buNone/>
              <a:defRPr sz="800"/>
            </a:lvl7pPr>
            <a:lvl8pPr marL="2558848" indent="0">
              <a:buNone/>
              <a:defRPr sz="800"/>
            </a:lvl8pPr>
            <a:lvl9pPr marL="2924398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593" y="535519"/>
            <a:ext cx="6305253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593" y="2677584"/>
            <a:ext cx="6305253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592" y="9322649"/>
            <a:ext cx="164484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66A76-FA96-E447-9CE4-93A2512A297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1583" y="9322649"/>
            <a:ext cx="246727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2997" y="9322649"/>
            <a:ext cx="164484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7BE67-C63F-824D-8EF8-5F942BBCD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3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099" rtl="0" eaLnBrk="1" latinLnBrk="0" hangingPunct="1">
        <a:lnSpc>
          <a:spcPct val="90000"/>
        </a:lnSpc>
        <a:spcBef>
          <a:spcPct val="0"/>
        </a:spcBef>
        <a:buNone/>
        <a:defRPr sz="35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775" indent="-182775" algn="l" defTabSz="731099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39" kern="1200">
          <a:solidFill>
            <a:schemeClr val="tx1"/>
          </a:solidFill>
          <a:latin typeface="+mn-lt"/>
          <a:ea typeface="+mn-ea"/>
          <a:cs typeface="+mn-cs"/>
        </a:defRPr>
      </a:lvl1pPr>
      <a:lvl2pPr marL="548325" indent="-182775" algn="l" defTabSz="731099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19" kern="1200">
          <a:solidFill>
            <a:schemeClr val="tx1"/>
          </a:solidFill>
          <a:latin typeface="+mn-lt"/>
          <a:ea typeface="+mn-ea"/>
          <a:cs typeface="+mn-cs"/>
        </a:defRPr>
      </a:lvl2pPr>
      <a:lvl3pPr marL="913874" indent="-182775" algn="l" defTabSz="731099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599" kern="1200">
          <a:solidFill>
            <a:schemeClr val="tx1"/>
          </a:solidFill>
          <a:latin typeface="+mn-lt"/>
          <a:ea typeface="+mn-ea"/>
          <a:cs typeface="+mn-cs"/>
        </a:defRPr>
      </a:lvl3pPr>
      <a:lvl4pPr marL="1279424" indent="-182775" algn="l" defTabSz="731099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9" kern="1200">
          <a:solidFill>
            <a:schemeClr val="tx1"/>
          </a:solidFill>
          <a:latin typeface="+mn-lt"/>
          <a:ea typeface="+mn-ea"/>
          <a:cs typeface="+mn-cs"/>
        </a:defRPr>
      </a:lvl4pPr>
      <a:lvl5pPr marL="1644974" indent="-182775" algn="l" defTabSz="731099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9" kern="1200">
          <a:solidFill>
            <a:schemeClr val="tx1"/>
          </a:solidFill>
          <a:latin typeface="+mn-lt"/>
          <a:ea typeface="+mn-ea"/>
          <a:cs typeface="+mn-cs"/>
        </a:defRPr>
      </a:lvl5pPr>
      <a:lvl6pPr marL="2010523" indent="-182775" algn="l" defTabSz="731099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9" kern="1200">
          <a:solidFill>
            <a:schemeClr val="tx1"/>
          </a:solidFill>
          <a:latin typeface="+mn-lt"/>
          <a:ea typeface="+mn-ea"/>
          <a:cs typeface="+mn-cs"/>
        </a:defRPr>
      </a:lvl6pPr>
      <a:lvl7pPr marL="2376073" indent="-182775" algn="l" defTabSz="731099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9" kern="1200">
          <a:solidFill>
            <a:schemeClr val="tx1"/>
          </a:solidFill>
          <a:latin typeface="+mn-lt"/>
          <a:ea typeface="+mn-ea"/>
          <a:cs typeface="+mn-cs"/>
        </a:defRPr>
      </a:lvl7pPr>
      <a:lvl8pPr marL="2741623" indent="-182775" algn="l" defTabSz="731099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9" kern="1200">
          <a:solidFill>
            <a:schemeClr val="tx1"/>
          </a:solidFill>
          <a:latin typeface="+mn-lt"/>
          <a:ea typeface="+mn-ea"/>
          <a:cs typeface="+mn-cs"/>
        </a:defRPr>
      </a:lvl8pPr>
      <a:lvl9pPr marL="3107172" indent="-182775" algn="l" defTabSz="731099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099" rtl="0" eaLnBrk="1" latinLnBrk="0" hangingPunct="1">
        <a:defRPr sz="1439" kern="1200">
          <a:solidFill>
            <a:schemeClr val="tx1"/>
          </a:solidFill>
          <a:latin typeface="+mn-lt"/>
          <a:ea typeface="+mn-ea"/>
          <a:cs typeface="+mn-cs"/>
        </a:defRPr>
      </a:lvl1pPr>
      <a:lvl2pPr marL="365550" algn="l" defTabSz="731099" rtl="0" eaLnBrk="1" latinLnBrk="0" hangingPunct="1">
        <a:defRPr sz="1439" kern="1200">
          <a:solidFill>
            <a:schemeClr val="tx1"/>
          </a:solidFill>
          <a:latin typeface="+mn-lt"/>
          <a:ea typeface="+mn-ea"/>
          <a:cs typeface="+mn-cs"/>
        </a:defRPr>
      </a:lvl2pPr>
      <a:lvl3pPr marL="731099" algn="l" defTabSz="731099" rtl="0" eaLnBrk="1" latinLnBrk="0" hangingPunct="1">
        <a:defRPr sz="1439" kern="1200">
          <a:solidFill>
            <a:schemeClr val="tx1"/>
          </a:solidFill>
          <a:latin typeface="+mn-lt"/>
          <a:ea typeface="+mn-ea"/>
          <a:cs typeface="+mn-cs"/>
        </a:defRPr>
      </a:lvl3pPr>
      <a:lvl4pPr marL="1096649" algn="l" defTabSz="731099" rtl="0" eaLnBrk="1" latinLnBrk="0" hangingPunct="1">
        <a:defRPr sz="1439" kern="1200">
          <a:solidFill>
            <a:schemeClr val="tx1"/>
          </a:solidFill>
          <a:latin typeface="+mn-lt"/>
          <a:ea typeface="+mn-ea"/>
          <a:cs typeface="+mn-cs"/>
        </a:defRPr>
      </a:lvl4pPr>
      <a:lvl5pPr marL="1462199" algn="l" defTabSz="731099" rtl="0" eaLnBrk="1" latinLnBrk="0" hangingPunct="1">
        <a:defRPr sz="1439" kern="1200">
          <a:solidFill>
            <a:schemeClr val="tx1"/>
          </a:solidFill>
          <a:latin typeface="+mn-lt"/>
          <a:ea typeface="+mn-ea"/>
          <a:cs typeface="+mn-cs"/>
        </a:defRPr>
      </a:lvl5pPr>
      <a:lvl6pPr marL="1827748" algn="l" defTabSz="731099" rtl="0" eaLnBrk="1" latinLnBrk="0" hangingPunct="1">
        <a:defRPr sz="1439" kern="1200">
          <a:solidFill>
            <a:schemeClr val="tx1"/>
          </a:solidFill>
          <a:latin typeface="+mn-lt"/>
          <a:ea typeface="+mn-ea"/>
          <a:cs typeface="+mn-cs"/>
        </a:defRPr>
      </a:lvl6pPr>
      <a:lvl7pPr marL="2193298" algn="l" defTabSz="731099" rtl="0" eaLnBrk="1" latinLnBrk="0" hangingPunct="1">
        <a:defRPr sz="1439" kern="1200">
          <a:solidFill>
            <a:schemeClr val="tx1"/>
          </a:solidFill>
          <a:latin typeface="+mn-lt"/>
          <a:ea typeface="+mn-ea"/>
          <a:cs typeface="+mn-cs"/>
        </a:defRPr>
      </a:lvl7pPr>
      <a:lvl8pPr marL="2558848" algn="l" defTabSz="731099" rtl="0" eaLnBrk="1" latinLnBrk="0" hangingPunct="1">
        <a:defRPr sz="1439" kern="1200">
          <a:solidFill>
            <a:schemeClr val="tx1"/>
          </a:solidFill>
          <a:latin typeface="+mn-lt"/>
          <a:ea typeface="+mn-ea"/>
          <a:cs typeface="+mn-cs"/>
        </a:defRPr>
      </a:lvl8pPr>
      <a:lvl9pPr marL="2924398" algn="l" defTabSz="731099" rtl="0" eaLnBrk="1" latinLnBrk="0" hangingPunct="1">
        <a:defRPr sz="14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4667" y="154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Monday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1354667" y="662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Tuesday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6209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3714" y="1557866"/>
            <a:ext cx="5955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smtClean="0"/>
              <a:t>Wednesday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1354667" y="662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Thursday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34713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4667" y="154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Friday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1354667" y="662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Saturday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4427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4667" y="154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Sunday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1354667" y="662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Morning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89709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9867" y="1540933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smtClean="0"/>
              <a:t>Every week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1354667" y="662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Weekend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87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4667" y="154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Everyday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1354667" y="662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Tonight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841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4667" y="1540933"/>
            <a:ext cx="511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Last week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1354667" y="6620933"/>
            <a:ext cx="568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smtClean="0"/>
              <a:t>Tomorrow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3767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050ECA7A-7582-684D-A0B3-6CE19F9140E9}" vid="{A4BDB940-3498-5742-86DF-FD7D387BE5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PPT_4;3</Template>
  <TotalTime>5</TotalTime>
  <Words>16</Words>
  <Application>Microsoft Macintosh PowerPoint</Application>
  <PresentationFormat>Custom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Okada, Aya</dc:creator>
  <cp:lastModifiedBy>Okada, Aya</cp:lastModifiedBy>
  <cp:revision>2</cp:revision>
  <dcterms:created xsi:type="dcterms:W3CDTF">2019-09-12T18:48:22Z</dcterms:created>
  <dcterms:modified xsi:type="dcterms:W3CDTF">2019-09-12T18:53:49Z</dcterms:modified>
</cp:coreProperties>
</file>