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 snapToObjects="1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F0B-3D84-F244-93CA-C25462B1D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3A2C8-4FA9-C840-B8A1-1C801E0D0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27B82-BE19-6349-9F2D-7E1E602F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2C936-F657-7049-A835-AF8F888A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8E683-7FBE-FC44-B8E5-789D6336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6B39-9A42-3645-8148-163E1C43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9C933-BD2D-3846-96CF-9986E430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59ADC-D958-014C-B115-BB4E57C1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E96D-1FC4-BD43-B2B0-A232320C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35DFE-7919-2243-9766-20BD4EE5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32D91-5D14-4F48-A053-18FCDC11A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F1C62-59B3-7E4C-9414-6D79BDE3B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87D1E-EB56-0A41-A493-A4DC74B6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38786-7854-F24C-88DC-B52AFEE9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E2E4-9C5F-D74A-918E-F18E9E5E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4DAA-A04D-3F4D-BDC3-CB5C2C15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C736-2772-014D-8E3C-E76CD204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F0A20-BF11-EE41-90DE-7CB1D4E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A8989-E1AD-C44A-A13A-23490771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38757-2715-1640-B224-3DE2D9FF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DCF9-3C12-D342-83BC-536A96CC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76C48-6325-CD46-AFBE-1FC88AC5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E024-B64E-C447-A8F5-9F26B92F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4CAF4-9B50-1148-AFD8-196B978A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71CD-661D-0F47-906C-E1B4BAF0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6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630C-5B23-B646-AD50-8FE8182E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E1A8-5D24-2842-93AD-FC88C1FAD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C1B8D-0BFF-F74F-BB4D-6AD8B460F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8A4FA-D6CD-7146-8FFD-C0CF6C33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DAC55-F6F8-3B4B-A6EC-C21E1A76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4E9B4-81C8-4F4B-811B-D62CA1B6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3B06-DB7D-F64B-9E72-6B71CD81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3B38A-F1FC-BE4D-B500-DFCCEA90C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FA53B-2232-2444-BE96-740E7F5A3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E945D-7762-8B45-B2DB-FBC6D2C38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F3061-DDAA-874C-B479-EE1932676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D5FE9F-1582-DE4D-BB14-35879F67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B7165-1413-C541-8B2C-43FBDCC7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2B9AD-82E8-2B4B-A726-987C11E6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6151-07E3-7843-BF51-3128169D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17995-6887-344C-9D4D-A03F8F21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3E957-D952-9249-8A45-9A7B75ED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0A6C-7EF1-2542-AB07-712DF8AE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F0743-DDE8-2343-99E6-61B16F5F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BCB11-410D-3241-B8AE-76980802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E9A53-39F1-4F47-A0AB-2A65EF0E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B62B-A79B-204B-94A6-3F79F12F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C032-839F-6B4D-AD1C-42E044FDC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E9AC0-B7C1-E146-AE99-915178631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10BB6-3B43-C943-B458-AABE3F2E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5C63-3385-9D4F-A971-08AFC867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D206C-9FBF-2846-8BFB-AA4F6BEA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A5BE-E533-D741-923A-0BB13D66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44FF2-2337-C741-9CDA-9E80BCE0D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84614-1E13-AC49-A42C-F86F2AB24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626C4-5C28-CF4B-9E7E-9EECE4A0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A04CC-1E4C-414F-8188-72407E58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4A98E-06B3-7E4A-9E4C-3B0CAF46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66721-A44C-3F47-8D9B-B8A64BA6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3033B-F4E9-FF42-827B-0D8C8FF26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C3DBC-2CD4-5943-95A7-A7F57A11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5280-5618-5A41-A1B9-5F7CDDDFBC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B5339-BC69-804C-82EF-6CC0ED5D1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1FED9-C68F-7444-B5F1-5BD891D05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CF20-7E9A-9440-B1DD-680993D3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4FF9-7462-264C-BB99-875F72F9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そちらは、いま　なんじですか？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86E4-FC4D-B744-85D2-32B0EE51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talking to your friend who is currently in California. (-2 hours)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3D890-FB9A-A64D-9859-A20144E0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326" y="2753414"/>
            <a:ext cx="3074474" cy="389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2668310"/>
            <a:ext cx="7477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A: Texas</a:t>
            </a:r>
            <a:r>
              <a:rPr lang="ja-JP" altLang="en-US" sz="2400"/>
              <a:t>は</a:t>
            </a:r>
            <a:r>
              <a:rPr lang="ja-JP" altLang="en-US" sz="2400" dirty="0"/>
              <a:t>、いま、</a:t>
            </a:r>
            <a:r>
              <a:rPr lang="en-US" altLang="ja-JP" sz="2400" dirty="0"/>
              <a:t>10:20</a:t>
            </a:r>
            <a:r>
              <a:rPr lang="ja-JP" altLang="en-US" sz="2400" dirty="0"/>
              <a:t>です。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/>
              <a:t>B:</a:t>
            </a:r>
            <a:r>
              <a:rPr lang="ja-JP" altLang="en-US" sz="2400" dirty="0"/>
              <a:t>そうですか。</a:t>
            </a:r>
            <a:r>
              <a:rPr lang="en-US" altLang="ja-JP" sz="2400" dirty="0"/>
              <a:t>California</a:t>
            </a:r>
            <a:r>
              <a:rPr lang="ja-JP" altLang="en-US" sz="2400" dirty="0"/>
              <a:t>は</a:t>
            </a:r>
            <a:r>
              <a:rPr lang="en-US" altLang="ja-JP" sz="2400" dirty="0"/>
              <a:t>8:20</a:t>
            </a:r>
            <a:r>
              <a:rPr lang="ja-JP" altLang="en-US" sz="2400" dirty="0"/>
              <a:t>ですよ。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A0926-305A-0747-850C-A6EBE944D84B}"/>
              </a:ext>
            </a:extLst>
          </p:cNvPr>
          <p:cNvSpPr txBox="1"/>
          <p:nvPr/>
        </p:nvSpPr>
        <p:spPr>
          <a:xfrm>
            <a:off x="965200" y="4241014"/>
            <a:ext cx="7477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Example) 10:20</a:t>
            </a:r>
          </a:p>
          <a:p>
            <a:endParaRPr lang="en-US" sz="2400" dirty="0"/>
          </a:p>
          <a:p>
            <a:r>
              <a:rPr lang="en-US" sz="2400" dirty="0"/>
              <a:t>① 4:57</a:t>
            </a:r>
          </a:p>
          <a:p>
            <a:r>
              <a:rPr lang="en-US" sz="2400" dirty="0"/>
              <a:t>② 1:32</a:t>
            </a:r>
          </a:p>
          <a:p>
            <a:r>
              <a:rPr lang="en-US" sz="2400" dirty="0"/>
              <a:t>③ 7:11</a:t>
            </a:r>
          </a:p>
          <a:p>
            <a:r>
              <a:rPr lang="en-US" sz="2400" dirty="0"/>
              <a:t>④ 6:48</a:t>
            </a:r>
          </a:p>
        </p:txBody>
      </p:sp>
    </p:spTree>
    <p:extLst>
      <p:ext uri="{BB962C8B-B14F-4D97-AF65-F5344CB8AC3E}">
        <p14:creationId xmlns:p14="http://schemas.microsoft.com/office/powerpoint/2010/main" val="295668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Theme</vt:lpstr>
      <vt:lpstr>そちらは、いま　なんじですか？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そちらは、いま　なんじですか？</dc:title>
  <dc:creator>Okada, Aya</dc:creator>
  <cp:lastModifiedBy>Okada, Aya</cp:lastModifiedBy>
  <cp:revision>1</cp:revision>
  <dcterms:created xsi:type="dcterms:W3CDTF">2019-10-23T23:42:30Z</dcterms:created>
  <dcterms:modified xsi:type="dcterms:W3CDTF">2019-10-23T23:45:07Z</dcterms:modified>
</cp:coreProperties>
</file>