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2A320-B1F7-E84F-9B58-FC082FEFF053}" type="datetimeFigureOut">
              <a:rPr kumimoji="1" lang="ja-JP" altLang="en-US" smtClean="0"/>
              <a:t>8/19/15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C165D-16F7-7445-83EB-25A108701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94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アレルギー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419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熱がある、出る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027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風邪をひく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293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けがをする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926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指を切る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464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はく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652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はながつまる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546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かたがこる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86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痛い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5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かゆい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13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ひどい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257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気分が悪い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61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気持ちがわるい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48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顔色がわるい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527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つかれる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651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せきが出る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165D-16F7-7445-83EB-25A108701DA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18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A9E0-CF12-FB42-92A1-8D33182ADBBE}" type="datetimeFigureOut">
              <a:rPr kumimoji="1" lang="ja-JP" altLang="en-US" smtClean="0"/>
              <a:t>8/19/15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400-DDE2-2D47-921D-2CE66F061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38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A9E0-CF12-FB42-92A1-8D33182ADBBE}" type="datetimeFigureOut">
              <a:rPr kumimoji="1" lang="ja-JP" altLang="en-US" smtClean="0"/>
              <a:t>8/19/15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400-DDE2-2D47-921D-2CE66F061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97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A9E0-CF12-FB42-92A1-8D33182ADBBE}" type="datetimeFigureOut">
              <a:rPr kumimoji="1" lang="ja-JP" altLang="en-US" smtClean="0"/>
              <a:t>8/19/15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400-DDE2-2D47-921D-2CE66F061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70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A9E0-CF12-FB42-92A1-8D33182ADBBE}" type="datetimeFigureOut">
              <a:rPr kumimoji="1" lang="ja-JP" altLang="en-US" smtClean="0"/>
              <a:t>8/19/15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400-DDE2-2D47-921D-2CE66F061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94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A9E0-CF12-FB42-92A1-8D33182ADBBE}" type="datetimeFigureOut">
              <a:rPr kumimoji="1" lang="ja-JP" altLang="en-US" smtClean="0"/>
              <a:t>8/19/15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400-DDE2-2D47-921D-2CE66F061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31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A9E0-CF12-FB42-92A1-8D33182ADBBE}" type="datetimeFigureOut">
              <a:rPr kumimoji="1" lang="ja-JP" altLang="en-US" smtClean="0"/>
              <a:t>8/19/15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400-DDE2-2D47-921D-2CE66F061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15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A9E0-CF12-FB42-92A1-8D33182ADBBE}" type="datetimeFigureOut">
              <a:rPr kumimoji="1" lang="ja-JP" altLang="en-US" smtClean="0"/>
              <a:t>8/19/15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400-DDE2-2D47-921D-2CE66F061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87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A9E0-CF12-FB42-92A1-8D33182ADBBE}" type="datetimeFigureOut">
              <a:rPr kumimoji="1" lang="ja-JP" altLang="en-US" smtClean="0"/>
              <a:t>8/19/15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400-DDE2-2D47-921D-2CE66F061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5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A9E0-CF12-FB42-92A1-8D33182ADBBE}" type="datetimeFigureOut">
              <a:rPr kumimoji="1" lang="ja-JP" altLang="en-US" smtClean="0"/>
              <a:t>8/19/15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400-DDE2-2D47-921D-2CE66F061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9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A9E0-CF12-FB42-92A1-8D33182ADBBE}" type="datetimeFigureOut">
              <a:rPr kumimoji="1" lang="ja-JP" altLang="en-US" smtClean="0"/>
              <a:t>8/19/15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400-DDE2-2D47-921D-2CE66F061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41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A9E0-CF12-FB42-92A1-8D33182ADBBE}" type="datetimeFigureOut">
              <a:rPr kumimoji="1" lang="ja-JP" altLang="en-US" smtClean="0"/>
              <a:t>8/19/15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400-DDE2-2D47-921D-2CE66F061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37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A9E0-CF12-FB42-92A1-8D33182ADBBE}" type="datetimeFigureOut">
              <a:rPr kumimoji="1" lang="ja-JP" altLang="en-US" smtClean="0"/>
              <a:t>8/19/15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E400-DDE2-2D47-921D-2CE66F061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72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NAKAMA2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Chapter 1</a:t>
            </a:r>
            <a:r>
              <a:rPr kumimoji="1" lang="ja-JP" altLang="en-US" dirty="0" smtClean="0"/>
              <a:t>　絵カード</a:t>
            </a:r>
            <a:endParaRPr kumimoji="1" lang="en-US" altLang="ja-JP" dirty="0" smtClean="0"/>
          </a:p>
          <a:p>
            <a:r>
              <a:rPr lang="en-US" altLang="ja-JP" dirty="0" smtClean="0"/>
              <a:t>C. Physical problems and symptoms</a:t>
            </a:r>
          </a:p>
          <a:p>
            <a:r>
              <a:rPr kumimoji="1" lang="ja-JP" altLang="en-US" dirty="0" smtClean="0"/>
              <a:t>体のもんだいとしょうじょう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006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383" y="158636"/>
            <a:ext cx="8229600" cy="617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2666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09" y="243726"/>
            <a:ext cx="8229600" cy="617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5434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100" y="381000"/>
            <a:ext cx="5081524" cy="63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7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100" y="203199"/>
            <a:ext cx="4113276" cy="63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6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46" y="218071"/>
            <a:ext cx="8229600" cy="617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897231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0" y="218071"/>
            <a:ext cx="8229600" cy="617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7624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92" y="269381"/>
            <a:ext cx="8229600" cy="617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93342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39" y="192415"/>
            <a:ext cx="8229600" cy="617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5343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63" y="346347"/>
            <a:ext cx="8229600" cy="617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8126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101600"/>
            <a:ext cx="9646807" cy="65703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7808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05" y="295037"/>
            <a:ext cx="8229600" cy="617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98994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28600"/>
            <a:ext cx="5502060" cy="62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2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832" y="431800"/>
            <a:ext cx="5033564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3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500" y="266699"/>
            <a:ext cx="5359400" cy="62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26" y="301403"/>
            <a:ext cx="8229600" cy="617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9727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532" y="469900"/>
            <a:ext cx="7236868" cy="53584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53426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56</Words>
  <Application>Microsoft Macintosh PowerPoint</Application>
  <PresentationFormat>On-screen Show (4:3)</PresentationFormat>
  <Paragraphs>36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NAKAMA2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NAKAMA2</dc:title>
  <dc:creator>Aya Okada</dc:creator>
  <cp:lastModifiedBy>Aya Okada</cp:lastModifiedBy>
  <cp:revision>23</cp:revision>
  <dcterms:created xsi:type="dcterms:W3CDTF">2015-08-19T17:33:02Z</dcterms:created>
  <dcterms:modified xsi:type="dcterms:W3CDTF">2015-08-19T17:50:44Z</dcterms:modified>
</cp:coreProperties>
</file>