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6"/>
    <p:restoredTop sz="94652"/>
  </p:normalViewPr>
  <p:slideViewPr>
    <p:cSldViewPr snapToGrid="0" snapToObjects="1">
      <p:cViewPr varScale="1">
        <p:scale>
          <a:sx n="96" d="100"/>
          <a:sy n="96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119FF-1101-E14D-BDE4-7CC66669E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7290B-0E29-0B4B-B51B-FE4CFC37B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D404E-2742-5B4F-9F08-759D7A342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2AE93-D50E-2B48-B8FB-785C6548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1FFD8-A6B1-D942-9846-68059577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7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1F45-CC6F-A546-BD43-59073F9B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0B6423-9118-1F48-89EA-A85807130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6984D-2FF6-EA4D-9C14-1A8C7AA6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CAA05-73AB-B049-B54F-403C052EE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69D94-149A-2641-ACD1-ECCFDA9C1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2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8D2271-6166-4F4E-B711-D006F05175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211CE7-87DB-244F-AAAB-7302D24DA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BB0F1-041E-EA45-9F78-DB92FE67A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1DBBA-AAC3-C24A-BB84-B7C2A81EE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15E76-8EAC-7D41-8EC6-3967E77F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2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146EE-F3C2-6943-86B8-FB95A904A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592F5-76D8-E243-A417-31D4FB936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DDEB8-9D84-C243-9812-58E785B5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7E1F9-608B-3A4A-9C52-9DFD6F43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2A152-4C16-DA49-B908-14B23923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1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0516-3C21-7A4D-9A59-96D98F196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A9980-556B-E14B-AC92-5BF757BE2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E2281-DF59-A946-A8DA-2E7CC7002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9E51D-E467-024D-B191-81B664E8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EFCE4-3EC0-5044-A471-611A11142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BB4BE-0B3D-4A4D-9D4E-02FA57FB1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D569A-FD1E-1749-B8A7-C8BE48627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FD6F2-A8AE-8548-B24F-B562C70E4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0737B-ACCC-5240-AC4A-B9BD4863B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484D5-D96B-EE4F-B25E-448BC9BA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12138-3841-1D40-BBC6-83B74D64F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5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72970-0F58-264B-B473-BEF4342E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9C70C-18D1-094F-8F18-1EB7E9568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F67A6-6896-BF42-B180-1F7B49633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B30413-25C9-584E-AAFF-A77E42F755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B8A5-6273-2F43-B1E2-E5128D0CE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38142-9412-844E-96CB-B5E89F08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B80190-45D5-1843-8FC5-F5F2720E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EFFEC-8314-A145-AD5A-B29B1DC75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8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58245-33D5-DB45-8CE9-3A5FEA183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78AC5-5390-7444-A3E5-53D7B7793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3DE63E-46FE-704E-A12B-DCEAF5CA4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0E8FA-402B-CF42-BDDD-EED00308E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9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5ABC26-FC1C-4746-AFF6-F8A9E9DFB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CA5C2E-D3DA-E447-97D7-A503DB722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5A274-4CB2-BA4D-9FB7-E579DBA5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1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4C5BC-82FE-A447-A986-89E6300D5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E6CB1-D05E-C04E-B7B3-81624F9C4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31D4BC-0061-F540-8CBE-128BC7D85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C9E5D-CE2D-5E40-95C4-5E081C3F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6D9C1-8C7E-6F45-944C-B76372A9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831A9-E562-6F46-AA06-196C54995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2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CC0A3-BE06-C141-8AD2-56A7F9C99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36BEF3-2DBE-C44D-87DF-C1AF644F6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ED001-D746-DC49-9B86-BAB651B0C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9740F-03B5-5A40-B231-91958A9B0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71263-9525-2E48-A6EA-976784379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88A82-1ADE-DD4D-8E04-3AFD48DDA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7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9D6CE7-58E8-DA4D-BD34-9AB8FCED7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C56A7-8F84-DA4D-B0B6-73F3F3059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81C9B-3D2D-674F-81BB-F21A98BCCE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2CD92-CCD2-684C-B087-258F6A056A08}" type="datetimeFigureOut">
              <a:rPr lang="en-US" smtClean="0"/>
              <a:t>12/26/19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77F08-88F4-D442-96A9-0DE993670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1B9F3-6F20-2A41-8355-40D4569EAD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EDF7D-3E4A-F241-8F22-2C49B2CF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7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3A0BFB-196F-8140-8E1B-20CD0D231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93700"/>
            <a:ext cx="2733824" cy="2228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0D608F-3DAC-B149-88A4-863E3C77A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2280" y="353015"/>
            <a:ext cx="3368675" cy="2608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65BD70-1ECB-3840-83FA-FA846C309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37411" y="427154"/>
            <a:ext cx="2571750" cy="219539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5CEC3D-1A3A-4840-BA1A-C405908A36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3563981"/>
            <a:ext cx="2527300" cy="2527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6B0BECE-7D87-0344-875A-0487E19615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93200" y="3794750"/>
            <a:ext cx="2895600" cy="20657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AA983C4-3630-DE46-A3B6-292A0867A0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322" y="3262659"/>
            <a:ext cx="4028722" cy="284587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6987114-F9D3-BC47-AD3A-0C295022EFBE}"/>
              </a:ext>
            </a:extLst>
          </p:cNvPr>
          <p:cNvSpPr txBox="1"/>
          <p:nvPr/>
        </p:nvSpPr>
        <p:spPr>
          <a:xfrm>
            <a:off x="9251174" y="2622550"/>
            <a:ext cx="2167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/>
              <a:t>うさぎ</a:t>
            </a:r>
            <a:endParaRPr lang="en-US" sz="32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EBDE87-F882-804E-8178-803206BF6C1B}"/>
              </a:ext>
            </a:extLst>
          </p:cNvPr>
          <p:cNvSpPr txBox="1"/>
          <p:nvPr/>
        </p:nvSpPr>
        <p:spPr>
          <a:xfrm>
            <a:off x="5250295" y="2669296"/>
            <a:ext cx="2167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/>
              <a:t>くま</a:t>
            </a:r>
            <a:endParaRPr lang="en-US" sz="32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8FF0F5-2E50-A84E-95F3-BFECF6B9707C}"/>
              </a:ext>
            </a:extLst>
          </p:cNvPr>
          <p:cNvSpPr txBox="1"/>
          <p:nvPr/>
        </p:nvSpPr>
        <p:spPr>
          <a:xfrm>
            <a:off x="1055268" y="2669295"/>
            <a:ext cx="2167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/>
              <a:t>ライオン</a:t>
            </a:r>
            <a:endParaRPr lang="en-US" sz="32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BB3F79-620C-7543-92C6-E2045112BAC7}"/>
              </a:ext>
            </a:extLst>
          </p:cNvPr>
          <p:cNvSpPr txBox="1"/>
          <p:nvPr/>
        </p:nvSpPr>
        <p:spPr>
          <a:xfrm>
            <a:off x="9777046" y="5982207"/>
            <a:ext cx="1641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/>
              <a:t>へび</a:t>
            </a:r>
            <a:endParaRPr lang="en-US" sz="3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2EF7B0-9841-5940-8F9C-1811F354F495}"/>
              </a:ext>
            </a:extLst>
          </p:cNvPr>
          <p:cNvSpPr txBox="1"/>
          <p:nvPr/>
        </p:nvSpPr>
        <p:spPr>
          <a:xfrm>
            <a:off x="5371228" y="5982207"/>
            <a:ext cx="2167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/>
              <a:t>かめ</a:t>
            </a:r>
            <a:endParaRPr lang="en-US" sz="32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A22ED9-3C4B-C545-B87F-2629CC9C07DE}"/>
              </a:ext>
            </a:extLst>
          </p:cNvPr>
          <p:cNvSpPr txBox="1"/>
          <p:nvPr/>
        </p:nvSpPr>
        <p:spPr>
          <a:xfrm>
            <a:off x="1094712" y="6091281"/>
            <a:ext cx="2167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/>
              <a:t>さる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992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Okada</dc:creator>
  <cp:lastModifiedBy>Aya Okada</cp:lastModifiedBy>
  <cp:revision>2</cp:revision>
  <dcterms:created xsi:type="dcterms:W3CDTF">2019-12-26T17:23:36Z</dcterms:created>
  <dcterms:modified xsi:type="dcterms:W3CDTF">2019-12-26T17:32:27Z</dcterms:modified>
</cp:coreProperties>
</file>