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 varScale="1">
        <p:scale>
          <a:sx n="88" d="100"/>
          <a:sy n="88" d="100"/>
        </p:scale>
        <p:origin x="184" y="8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08D34-0CF1-AA46-8E24-1D05B3CF58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438079-7D7A-5F4D-94B4-502737CC8D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D8C59-AFA0-B541-A95F-3162C71D6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2582-5B79-1F45-BD6C-4B91A3C3B51D}" type="datetimeFigureOut">
              <a:rPr lang="en-US" smtClean="0"/>
              <a:t>1/26/20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7F80A-37DB-4543-9496-C652E85DF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99A96F-FDB3-F246-80A5-5F019A323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AC10-4969-EE43-A6B6-98749471E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552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0D1F7-B210-654D-AF56-3E02051A6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7F8F80-1D18-AB44-A571-6D7A5F36BF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E0A575-211F-E046-8138-06AFE33F0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2582-5B79-1F45-BD6C-4B91A3C3B51D}" type="datetimeFigureOut">
              <a:rPr lang="en-US" smtClean="0"/>
              <a:t>1/26/20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3C0A3-4CA8-4A4C-B64D-D634CA8FD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AE464-0CD6-C248-A49E-CC3F4FA32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AC10-4969-EE43-A6B6-98749471E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502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C4B4A2-D7B7-C541-AF76-E7AD23AD10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FFDBF7-63E7-A94C-AD08-2C09EBB094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F6250-B92E-1D4B-8B48-8A9627CC5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2582-5B79-1F45-BD6C-4B91A3C3B51D}" type="datetimeFigureOut">
              <a:rPr lang="en-US" smtClean="0"/>
              <a:t>1/26/20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83C6D8-7ED4-FC4E-8E0A-15F91DF2A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59BDF-BED3-6942-A9CF-59F42EEF4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AC10-4969-EE43-A6B6-98749471E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1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6A02E-449C-A149-86EB-96DD43779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85E44-4B86-8147-8493-E296A79A0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DD4A9-10B8-A343-8730-ED65CA362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2582-5B79-1F45-BD6C-4B91A3C3B51D}" type="datetimeFigureOut">
              <a:rPr lang="en-US" smtClean="0"/>
              <a:t>1/26/20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FFD81-F35A-A84B-B309-FD5311E71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5DCAF-052B-3947-983B-14CE5CC0E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AC10-4969-EE43-A6B6-98749471E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91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88099-286F-B443-BF8E-76864FA6F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DB35C0-331A-8141-8497-DB74B2265B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935316-7B2B-8443-9DBC-D20C7BC3A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2582-5B79-1F45-BD6C-4B91A3C3B51D}" type="datetimeFigureOut">
              <a:rPr lang="en-US" smtClean="0"/>
              <a:t>1/26/20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79188-BD9F-E844-B79C-7846EA0AD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5DE23-CF9E-4648-990A-F345416C2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AC10-4969-EE43-A6B6-98749471E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166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9F411-80E0-4A4F-847D-7D7623DBD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ECB39-9744-6C48-8854-F8DE80DF6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E1231B-B473-6A4E-A0AF-78B40344C0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1C18E8-7BA5-3048-8CCE-02FA9CE2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2582-5B79-1F45-BD6C-4B91A3C3B51D}" type="datetimeFigureOut">
              <a:rPr lang="en-US" smtClean="0"/>
              <a:t>1/26/20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AA6E8-932D-4A4B-AFF2-BA5279728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50C191-BCF2-9544-BD08-87592630C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AC10-4969-EE43-A6B6-98749471E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209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CFDF0-5400-8649-AB59-B0E96ACCB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38CF50-9642-3940-994B-3F68BC0FA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891049-7482-8742-929B-D4E37E611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CED79C-0E5A-5848-A347-BE25FD420B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33A096-3653-E045-B695-0FA06E2E6A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4F2ED7-FECB-A944-814A-26F22102B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2582-5B79-1F45-BD6C-4B91A3C3B51D}" type="datetimeFigureOut">
              <a:rPr lang="en-US" smtClean="0"/>
              <a:t>1/26/20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60B76C-6187-364F-877D-EC7AA8B32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CFBD3A-3561-5E49-816F-23CA9EBB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AC10-4969-EE43-A6B6-98749471E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629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62F86-DF50-414B-AE61-E08481F96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62E31B-CE3D-F34A-BF98-7438F5501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2582-5B79-1F45-BD6C-4B91A3C3B51D}" type="datetimeFigureOut">
              <a:rPr lang="en-US" smtClean="0"/>
              <a:t>1/26/20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17E65C-8F58-2440-BD81-FD0C41375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1F7FEA-AD4A-DA42-B861-F21A787EB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AC10-4969-EE43-A6B6-98749471E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747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A08A00-FC85-1740-AECA-FA8EFE794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2582-5B79-1F45-BD6C-4B91A3C3B51D}" type="datetimeFigureOut">
              <a:rPr lang="en-US" smtClean="0"/>
              <a:t>1/26/20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20B834-4ABF-C44F-AEAD-165F413E7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B369F3-859A-B541-A615-D3304D6FB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AC10-4969-EE43-A6B6-98749471E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2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4F584-1E9B-5448-8A5C-70F514501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86C3C-D3F9-A847-A211-88A969ED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EC0FD9-FCA5-FE43-9591-91EBE8EB8F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B8458-2F5B-D24B-830C-468E3B206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2582-5B79-1F45-BD6C-4B91A3C3B51D}" type="datetimeFigureOut">
              <a:rPr lang="en-US" smtClean="0"/>
              <a:t>1/26/20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F25E29-948B-8D4B-AA85-AF9D9EFF0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F51D77-D1C5-844E-81FB-B5957AFE1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AC10-4969-EE43-A6B6-98749471E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316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0DD0A-25C4-4242-B5F7-C7FBA326A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4A4AE4-25F5-4943-8BA4-192AEE7ED3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216DEC-1BEA-E94D-AD48-BDA24F516C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4F4FED-119A-284A-8F36-3E6965761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2582-5B79-1F45-BD6C-4B91A3C3B51D}" type="datetimeFigureOut">
              <a:rPr lang="en-US" smtClean="0"/>
              <a:t>1/26/20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F47C22-8096-394F-9C9E-04B6145B0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E1BF61-9F77-5B4F-B19A-D2BF5C8A4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AC10-4969-EE43-A6B6-98749471E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517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DE84C5-8705-CC4E-A8EB-F4C3A5390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2B7A1A-FFF4-654D-9B7A-F629604E58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40598B-8D85-1245-AF1C-9E2A1E6323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62582-5B79-1F45-BD6C-4B91A3C3B51D}" type="datetimeFigureOut">
              <a:rPr lang="en-US" smtClean="0"/>
              <a:t>1/26/20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6DB22-AD52-9A47-A3D2-9FA7493640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82F97-80A3-AC41-833F-A4451F77A4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CAC10-4969-EE43-A6B6-98749471E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01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56B7501-1EF2-6640-8E87-14E109C28C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4554" y="4259940"/>
            <a:ext cx="2635700" cy="253274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6D13D91-90D5-7B42-BBE3-A343A75972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137" y="830940"/>
            <a:ext cx="1925185" cy="236945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6FF4864-95ED-2B43-8FBA-24962CA619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087" y="4934856"/>
            <a:ext cx="3284813" cy="16578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E570B21-505F-1A45-AA87-BCF6D87350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46025" y="4995965"/>
            <a:ext cx="3078380" cy="165462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6F1E540-DDF5-DF43-BA79-86000099A47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34550" y="624111"/>
            <a:ext cx="1704936" cy="261982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B31FE5C-B989-5B4D-95DC-C22F9639A7E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29652" y="575007"/>
            <a:ext cx="1425505" cy="262539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95FC218-CE3F-6F45-84E3-365E5009DD3D}"/>
              </a:ext>
            </a:extLst>
          </p:cNvPr>
          <p:cNvSpPr txBox="1"/>
          <p:nvPr/>
        </p:nvSpPr>
        <p:spPr>
          <a:xfrm>
            <a:off x="449943" y="391884"/>
            <a:ext cx="33749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/>
              <a:t>カリフォルニア</a:t>
            </a:r>
            <a:endParaRPr lang="en-US" sz="3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2277102-AFF4-8747-8606-0A283D5A7A34}"/>
              </a:ext>
            </a:extLst>
          </p:cNvPr>
          <p:cNvSpPr txBox="1"/>
          <p:nvPr/>
        </p:nvSpPr>
        <p:spPr>
          <a:xfrm>
            <a:off x="4992914" y="391884"/>
            <a:ext cx="2808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/>
              <a:t>インディアナ</a:t>
            </a:r>
            <a:endParaRPr lang="en-US" sz="32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5558E3F-7335-BF4D-B9B2-C592EACB5905}"/>
              </a:ext>
            </a:extLst>
          </p:cNvPr>
          <p:cNvSpPr txBox="1"/>
          <p:nvPr/>
        </p:nvSpPr>
        <p:spPr>
          <a:xfrm>
            <a:off x="8781142" y="246165"/>
            <a:ext cx="3581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/>
              <a:t>ニュージャージー</a:t>
            </a:r>
            <a:endParaRPr lang="en-US" sz="32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85EDF5E-C86B-0740-A10D-20E3C049B02C}"/>
              </a:ext>
            </a:extLst>
          </p:cNvPr>
          <p:cNvSpPr txBox="1"/>
          <p:nvPr/>
        </p:nvSpPr>
        <p:spPr>
          <a:xfrm>
            <a:off x="449943" y="4383313"/>
            <a:ext cx="33749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/>
              <a:t>オクラホマ</a:t>
            </a:r>
            <a:endParaRPr lang="en-US" sz="32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53E001F-092F-0D49-BCDD-6FBFDD61EDA4}"/>
              </a:ext>
            </a:extLst>
          </p:cNvPr>
          <p:cNvSpPr txBox="1"/>
          <p:nvPr/>
        </p:nvSpPr>
        <p:spPr>
          <a:xfrm>
            <a:off x="5268686" y="4383313"/>
            <a:ext cx="33749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/>
              <a:t>カンザス</a:t>
            </a:r>
            <a:endParaRPr lang="en-US" sz="32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F841987-7265-0749-855F-48171E135727}"/>
              </a:ext>
            </a:extLst>
          </p:cNvPr>
          <p:cNvSpPr txBox="1"/>
          <p:nvPr/>
        </p:nvSpPr>
        <p:spPr>
          <a:xfrm>
            <a:off x="9742538" y="3784022"/>
            <a:ext cx="28725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/>
              <a:t>テキサス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84352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976D48D-170C-E444-925C-EA024ED7C8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6591" y="4497386"/>
            <a:ext cx="2635700" cy="253274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68E9ACE-A423-1E49-AEE1-92D48059DE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805" y="4497386"/>
            <a:ext cx="1925185" cy="236945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4C6EFC5-5C34-1840-AF48-3ED0D1F19A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6967" y="5279797"/>
            <a:ext cx="3284813" cy="165780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1B82D37-5C99-EA40-A3F2-6916AC9623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4721" y="4936441"/>
            <a:ext cx="3078380" cy="16546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656602A-5741-C448-92DF-6279C3B068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33511" y="4453842"/>
            <a:ext cx="1704936" cy="26198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35E1583-705C-8E48-ADD5-2EE11CD4F78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0578" y="4440796"/>
            <a:ext cx="1425505" cy="2625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689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149 -0.00139 L -0.80104 -0.65394 " pathEditMode="relative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669 -0.02222 L 0.13724 -0.65926 " pathEditMode="relative" ptsTypes="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0.00162 L -0.33177 -0.65648 " pathEditMode="relative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102 -0.01667 L 0.25964 -0.6919 " pathEditMode="relative" ptsTypes="AA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15 -0.03195 L 0.57005 -0.62894 " pathEditMode="relative" ptsTypes="AA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02 -0.01042 L 0.33555 -0.6294 " pathEditMode="relative" ptsTypes="AA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</Words>
  <Application>Microsoft Macintosh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Aya Okada</dc:creator>
  <cp:lastModifiedBy>Aya Okada</cp:lastModifiedBy>
  <cp:revision>3</cp:revision>
  <dcterms:created xsi:type="dcterms:W3CDTF">2020-01-26T23:12:16Z</dcterms:created>
  <dcterms:modified xsi:type="dcterms:W3CDTF">2020-01-26T23:36:29Z</dcterms:modified>
</cp:coreProperties>
</file>