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17"/>
    <p:restoredTop sz="93225"/>
  </p:normalViewPr>
  <p:slideViewPr>
    <p:cSldViewPr snapToGrid="0" snapToObjects="1">
      <p:cViewPr varScale="1">
        <p:scale>
          <a:sx n="120" d="100"/>
          <a:sy n="120" d="100"/>
        </p:scale>
        <p:origin x="5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66A76-FA96-E447-9CE4-93A2512A2973}" type="datetimeFigureOut">
              <a:rPr lang="en-US" smtClean="0"/>
              <a:t>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BE67-C63F-824D-8EF8-5F942BBCDA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66A76-FA96-E447-9CE4-93A2512A2973}" type="datetimeFigureOut">
              <a:rPr lang="en-US" smtClean="0"/>
              <a:t>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BE67-C63F-824D-8EF8-5F942BBCDA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66A76-FA96-E447-9CE4-93A2512A2973}" type="datetimeFigureOut">
              <a:rPr lang="en-US" smtClean="0"/>
              <a:t>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BE67-C63F-824D-8EF8-5F942BBCDA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66A76-FA96-E447-9CE4-93A2512A2973}" type="datetimeFigureOut">
              <a:rPr lang="en-US" smtClean="0"/>
              <a:t>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BE67-C63F-824D-8EF8-5F942BBCDA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66A76-FA96-E447-9CE4-93A2512A2973}" type="datetimeFigureOut">
              <a:rPr lang="en-US" smtClean="0"/>
              <a:t>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BE67-C63F-824D-8EF8-5F942BBCDA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66A76-FA96-E447-9CE4-93A2512A2973}" type="datetimeFigureOut">
              <a:rPr lang="en-US" smtClean="0"/>
              <a:t>1/23/20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BE67-C63F-824D-8EF8-5F942BBCDA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66A76-FA96-E447-9CE4-93A2512A2973}" type="datetimeFigureOut">
              <a:rPr lang="en-US" smtClean="0"/>
              <a:t>1/23/20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BE67-C63F-824D-8EF8-5F942BBCDA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66A76-FA96-E447-9CE4-93A2512A2973}" type="datetimeFigureOut">
              <a:rPr lang="en-US" smtClean="0"/>
              <a:t>1/23/20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BE67-C63F-824D-8EF8-5F942BBCDA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66A76-FA96-E447-9CE4-93A2512A2973}" type="datetimeFigureOut">
              <a:rPr lang="en-US" smtClean="0"/>
              <a:t>1/23/20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BE67-C63F-824D-8EF8-5F942BBCDA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66A76-FA96-E447-9CE4-93A2512A2973}" type="datetimeFigureOut">
              <a:rPr lang="en-US" smtClean="0"/>
              <a:t>1/23/20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BE67-C63F-824D-8EF8-5F942BBCDA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66A76-FA96-E447-9CE4-93A2512A2973}" type="datetimeFigureOut">
              <a:rPr lang="en-US" smtClean="0"/>
              <a:t>1/23/20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7BE67-C63F-824D-8EF8-5F942BBCDA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66A76-FA96-E447-9CE4-93A2512A2973}" type="datetimeFigureOut">
              <a:rPr lang="en-US" smtClean="0"/>
              <a:t>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7BE67-C63F-824D-8EF8-5F942BBCD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30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6" Type="http://schemas.openxmlformats.org/officeDocument/2006/relationships/image" Target="../media/image9.tiff"/><Relationship Id="rId7" Type="http://schemas.openxmlformats.org/officeDocument/2006/relationships/image" Target="../media/image10.tiff"/><Relationship Id="rId8" Type="http://schemas.openxmlformats.org/officeDocument/2006/relationships/image" Target="../media/image4.tiff"/><Relationship Id="rId9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 smtClean="0"/>
              <a:t>のは好きですが</a:t>
            </a:r>
            <a:r>
              <a:rPr lang="mr-IN" altLang="ja-JP" dirty="0" smtClean="0"/>
              <a:t>…</a:t>
            </a:r>
            <a:r>
              <a:rPr lang="en-US" altLang="ja-JP" smtClean="0"/>
              <a:t>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6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10" y="3396343"/>
            <a:ext cx="3191610" cy="30479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120" y="3253223"/>
            <a:ext cx="3320737" cy="3320737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2800" dirty="0" smtClean="0"/>
              <a:t>あそぶ</a:t>
            </a:r>
            <a:r>
              <a:rPr lang="ja-JP" altLang="en-US" sz="2800" u="sng" dirty="0" smtClean="0"/>
              <a:t>の</a:t>
            </a:r>
            <a:r>
              <a:rPr lang="ja-JP" altLang="en-US" sz="2800" dirty="0" smtClean="0">
                <a:solidFill>
                  <a:srgbClr val="FF0000"/>
                </a:solidFill>
              </a:rPr>
              <a:t>は</a:t>
            </a:r>
            <a:r>
              <a:rPr lang="ja-JP" altLang="en-US" sz="2800" dirty="0" smtClean="0"/>
              <a:t>好きです</a:t>
            </a:r>
            <a:r>
              <a:rPr lang="ja-JP" altLang="en-US" sz="2800" dirty="0" smtClean="0">
                <a:solidFill>
                  <a:srgbClr val="00B0F0"/>
                </a:solidFill>
              </a:rPr>
              <a:t>が</a:t>
            </a:r>
            <a:r>
              <a:rPr lang="ja-JP" altLang="en-US" sz="2800" dirty="0" smtClean="0"/>
              <a:t>、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ja-JP" altLang="en-US" sz="2800" dirty="0" smtClean="0"/>
              <a:t>べんきょうする</a:t>
            </a:r>
            <a:r>
              <a:rPr lang="ja-JP" altLang="en-US" sz="2800" u="sng" dirty="0" smtClean="0"/>
              <a:t>の</a:t>
            </a:r>
            <a:r>
              <a:rPr lang="ja-JP" altLang="en-US" sz="2800" dirty="0" smtClean="0">
                <a:solidFill>
                  <a:srgbClr val="FF0000"/>
                </a:solidFill>
              </a:rPr>
              <a:t>は</a:t>
            </a:r>
            <a:r>
              <a:rPr lang="ja-JP" altLang="en-US" sz="2800" dirty="0" smtClean="0"/>
              <a:t>好きじゃありません。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3140" y="1630187"/>
            <a:ext cx="1574695" cy="13534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9308" y="1630187"/>
            <a:ext cx="1588841" cy="135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3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599" y="1186543"/>
            <a:ext cx="1796143" cy="21446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448" y="1208837"/>
            <a:ext cx="1837552" cy="2100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442" y="4804318"/>
            <a:ext cx="2155372" cy="21553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8543" y="4564833"/>
            <a:ext cx="2351706" cy="23948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85014" y="5377542"/>
            <a:ext cx="1589314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dirty="0" smtClean="0"/>
              <a:t>？</a:t>
            </a:r>
            <a:endParaRPr lang="en-US" altLang="ja-JP" sz="44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7354300" y="5377542"/>
            <a:ext cx="1589314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dirty="0" smtClean="0"/>
              <a:t>？</a:t>
            </a:r>
            <a:endParaRPr lang="en-US" altLang="ja-JP" sz="4400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1741714" y="97970"/>
            <a:ext cx="992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mtClean="0"/>
              <a:t>①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988628" y="97970"/>
            <a:ext cx="992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mtClean="0"/>
              <a:t>②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874328" y="3713919"/>
            <a:ext cx="992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④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741714" y="3674416"/>
            <a:ext cx="992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③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273" y="1276356"/>
            <a:ext cx="1571441" cy="193408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5571" y="1119518"/>
            <a:ext cx="2180999" cy="218099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182" y="607880"/>
            <a:ext cx="719622" cy="61301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7104" y="595826"/>
            <a:ext cx="719622" cy="61301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479" y="4000073"/>
            <a:ext cx="719622" cy="61301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7104" y="4043748"/>
            <a:ext cx="719622" cy="61301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6744" y="595826"/>
            <a:ext cx="746328" cy="64147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1948" y="551588"/>
            <a:ext cx="746328" cy="64147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7430" y="4013038"/>
            <a:ext cx="746328" cy="64147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1948" y="4029517"/>
            <a:ext cx="746328" cy="64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5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050ECA7A-7582-684D-A0B3-6CE19F9140E9}" vid="{A4BDB940-3498-5742-86DF-FD7D387BE57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PPT_4;3</Template>
  <TotalTime>4</TotalTime>
  <Words>19</Words>
  <Application>Microsoft Macintosh PowerPoint</Application>
  <PresentationFormat>On-screen Show (4:3)</PresentationFormat>
  <Paragraphs>8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Calibri</vt:lpstr>
      <vt:lpstr>Calibri Light</vt:lpstr>
      <vt:lpstr>Mangal</vt:lpstr>
      <vt:lpstr>游ゴシック</vt:lpstr>
      <vt:lpstr>游ゴシック Light</vt:lpstr>
      <vt:lpstr>Arial</vt:lpstr>
      <vt:lpstr>Office Theme</vt:lpstr>
      <vt:lpstr>のは好きですが….</vt:lpstr>
      <vt:lpstr>あそぶのは好きですが、 べんきょうするのは好きじゃありません。</vt:lpstr>
      <vt:lpstr>PowerPoint Presentation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のは好きですが….</dc:title>
  <dc:creator>Okada, Aya</dc:creator>
  <cp:lastModifiedBy>Okada, Aya</cp:lastModifiedBy>
  <cp:revision>3</cp:revision>
  <dcterms:created xsi:type="dcterms:W3CDTF">2020-01-23T18:01:46Z</dcterms:created>
  <dcterms:modified xsi:type="dcterms:W3CDTF">2020-01-23T21:50:58Z</dcterms:modified>
</cp:coreProperties>
</file>