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2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/>
    <p:restoredTop sz="80478"/>
  </p:normalViewPr>
  <p:slideViewPr>
    <p:cSldViewPr snapToGrid="0" snapToObjects="1" showGuides="1">
      <p:cViewPr varScale="1">
        <p:scale>
          <a:sx n="94" d="100"/>
          <a:sy n="94" d="100"/>
        </p:scale>
        <p:origin x="2016" y="184"/>
      </p:cViewPr>
      <p:guideLst>
        <p:guide pos="312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3EC60-3914-F342-AC6B-607153ED3080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BC68-438F-A147-937F-7D85D816D2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35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海の動物どっち　</a:t>
            </a:r>
            <a:endParaRPr kumimoji="1" lang="en-US" altLang="ja-JP" dirty="0"/>
          </a:p>
          <a:p>
            <a:r>
              <a:rPr kumimoji="1" lang="ja-JP" altLang="en-US"/>
              <a:t>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297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暑いのはどっち</a:t>
            </a:r>
            <a:endParaRPr kumimoji="1" lang="en-US" altLang="ja-JP" dirty="0"/>
          </a:p>
          <a:p>
            <a:r>
              <a:rPr kumimoji="1" lang="ja-JP" altLang="en-US"/>
              <a:t>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874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字を書くときに使うのはどっち</a:t>
            </a:r>
            <a:endParaRPr kumimoji="1" lang="en-US" altLang="ja-JP" dirty="0"/>
          </a:p>
          <a:p>
            <a:r>
              <a:rPr kumimoji="1" lang="ja-JP" altLang="en-US"/>
              <a:t>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702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果物はどっち</a:t>
            </a:r>
            <a:endParaRPr kumimoji="1" lang="en-US" altLang="ja-JP" dirty="0"/>
          </a:p>
          <a:p>
            <a:r>
              <a:rPr kumimoji="1" lang="ja-JP" altLang="en-US"/>
              <a:t>青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268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かぶるのはどっち</a:t>
            </a:r>
            <a:endParaRPr kumimoji="1" lang="en-US" altLang="ja-JP" dirty="0"/>
          </a:p>
          <a:p>
            <a:r>
              <a:rPr kumimoji="1" lang="ja-JP" altLang="en-US"/>
              <a:t>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349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涼しいのはどっち</a:t>
            </a:r>
            <a:endParaRPr kumimoji="1" lang="en-US" altLang="ja-JP" dirty="0"/>
          </a:p>
          <a:p>
            <a:r>
              <a:rPr kumimoji="1" lang="ja-JP" altLang="en-US"/>
              <a:t>赤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992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高いのどっち</a:t>
            </a:r>
            <a:endParaRPr kumimoji="1" lang="en-US" altLang="ja-JP" dirty="0"/>
          </a:p>
          <a:p>
            <a:r>
              <a:rPr kumimoji="1" lang="ja-JP" altLang="en-US"/>
              <a:t>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940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足が多いのどっち</a:t>
            </a:r>
            <a:endParaRPr kumimoji="1" lang="en-US" altLang="ja-JP" dirty="0"/>
          </a:p>
          <a:p>
            <a:r>
              <a:rPr kumimoji="1" lang="ja-JP" altLang="en-US"/>
              <a:t>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975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男のライオンどっち</a:t>
            </a:r>
            <a:endParaRPr kumimoji="1" lang="en-US" altLang="ja-JP" dirty="0"/>
          </a:p>
          <a:p>
            <a:r>
              <a:rPr kumimoji="1" lang="ja-JP" altLang="en-US"/>
              <a:t>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07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速いのどっち</a:t>
            </a:r>
            <a:endParaRPr kumimoji="1" lang="en-US" altLang="ja-JP" dirty="0"/>
          </a:p>
          <a:p>
            <a:r>
              <a:rPr kumimoji="1" lang="ja-JP" altLang="en-US"/>
              <a:t>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9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飲み物どっち</a:t>
            </a:r>
            <a:endParaRPr kumimoji="1" lang="en-US" altLang="ja-JP" dirty="0"/>
          </a:p>
          <a:p>
            <a:r>
              <a:rPr kumimoji="1" lang="ja-JP" altLang="en-US"/>
              <a:t>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35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植物どっち</a:t>
            </a:r>
            <a:endParaRPr kumimoji="1" lang="en-US" altLang="ja-JP" dirty="0"/>
          </a:p>
          <a:p>
            <a:r>
              <a:rPr kumimoji="1" lang="ja-JP" altLang="en-US"/>
              <a:t>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47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空を飛ぶ生き物どっち</a:t>
            </a:r>
            <a:endParaRPr kumimoji="1" lang="en-US" altLang="ja-JP" dirty="0"/>
          </a:p>
          <a:p>
            <a:r>
              <a:rPr kumimoji="1" lang="ja-JP" altLang="en-US"/>
              <a:t>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02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土の中にいる動物どっち</a:t>
            </a:r>
            <a:endParaRPr kumimoji="1" lang="en-US" altLang="ja-JP" dirty="0"/>
          </a:p>
          <a:p>
            <a:r>
              <a:rPr kumimoji="1" lang="ja-JP" altLang="en-US"/>
              <a:t>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4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夜に起きているのはどっち</a:t>
            </a:r>
            <a:endParaRPr kumimoji="1" lang="en-US" altLang="ja-JP" dirty="0"/>
          </a:p>
          <a:p>
            <a:r>
              <a:rPr kumimoji="1" lang="ja-JP" altLang="en-US"/>
              <a:t>青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872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夏の花はどっち</a:t>
            </a:r>
            <a:endParaRPr kumimoji="1" lang="en-US" altLang="ja-JP" dirty="0"/>
          </a:p>
          <a:p>
            <a:r>
              <a:rPr kumimoji="1" lang="ja-JP" altLang="en-US"/>
              <a:t>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21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太陽が昇るのはどっち</a:t>
            </a:r>
            <a:endParaRPr kumimoji="1" lang="en-US" altLang="ja-JP" dirty="0"/>
          </a:p>
          <a:p>
            <a:r>
              <a:rPr kumimoji="1" lang="ja-JP" altLang="en-US"/>
              <a:t>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BC68-438F-A147-937F-7D85D816D26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54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クリックしてマスター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5E51-C556-C948-9521-6A4FA662510C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7355-F131-974A-9606-C716D1D96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67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5E51-C556-C948-9521-6A4FA662510C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7355-F131-974A-9606-C716D1D96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8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5E51-C556-C948-9521-6A4FA662510C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7355-F131-974A-9606-C716D1D96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38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5E51-C556-C948-9521-6A4FA662510C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7355-F131-974A-9606-C716D1D96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9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5E51-C556-C948-9521-6A4FA662510C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7355-F131-974A-9606-C716D1D96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11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5E51-C556-C948-9521-6A4FA662510C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7355-F131-974A-9606-C716D1D96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23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5E51-C556-C948-9521-6A4FA662510C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7355-F131-974A-9606-C716D1D96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83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5E51-C556-C948-9521-6A4FA662510C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7355-F131-974A-9606-C716D1D96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35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5E51-C556-C948-9521-6A4FA662510C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7355-F131-974A-9606-C716D1D96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23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コンテンツ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5E51-C556-C948-9521-6A4FA662510C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7355-F131-974A-9606-C716D1D96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21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図 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5E51-C556-C948-9521-6A4FA662510C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7355-F131-974A-9606-C716D1D96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74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B5E51-C556-C948-9521-6A4FA662510C}" type="datetimeFigureOut">
              <a:rPr kumimoji="1" lang="ja-JP" altLang="en-US" smtClean="0"/>
              <a:t>2020/8/18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7355-F131-974A-9606-C716D1D96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41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カテゴリー</a:t>
            </a:r>
            <a:br>
              <a:rPr kumimoji="1" lang="en-US" altLang="ja-JP" dirty="0"/>
            </a:br>
            <a:r>
              <a:rPr kumimoji="1" lang="ja-JP" altLang="en-US" dirty="0"/>
              <a:t>「どっち？」ゲーム</a:t>
            </a: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721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639C1D9-9ACE-B74C-9E1B-26D5FEDAF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921" y="1473008"/>
            <a:ext cx="4198203" cy="419820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5D3FF68-3A19-EE42-A63C-83B2CE61C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2" y="1295587"/>
            <a:ext cx="4375624" cy="437562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F86EEA1-5734-ED47-9237-6ADA9F46D220}"/>
              </a:ext>
            </a:extLst>
          </p:cNvPr>
          <p:cNvSpPr/>
          <p:nvPr/>
        </p:nvSpPr>
        <p:spPr>
          <a:xfrm>
            <a:off x="0" y="0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E6D01B5-72FC-D344-AC63-DFB6639013A2}"/>
              </a:ext>
            </a:extLst>
          </p:cNvPr>
          <p:cNvSpPr/>
          <p:nvPr/>
        </p:nvSpPr>
        <p:spPr>
          <a:xfrm>
            <a:off x="0" y="6562297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3678E40-A551-CE40-8027-AD266B6EBC14}"/>
              </a:ext>
            </a:extLst>
          </p:cNvPr>
          <p:cNvSpPr/>
          <p:nvPr/>
        </p:nvSpPr>
        <p:spPr>
          <a:xfrm>
            <a:off x="4953000" y="-15923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B7ACEA6-A4BF-5C4A-913F-0CE2DCCF260A}"/>
              </a:ext>
            </a:extLst>
          </p:cNvPr>
          <p:cNvSpPr/>
          <p:nvPr/>
        </p:nvSpPr>
        <p:spPr>
          <a:xfrm>
            <a:off x="4953000" y="6562298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2DB2E6F-CF19-1743-A30F-25148FAACD9C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69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E1442A4-DD4E-6C46-892F-DDB4E0DC8D99}"/>
              </a:ext>
            </a:extLst>
          </p:cNvPr>
          <p:cNvSpPr/>
          <p:nvPr/>
        </p:nvSpPr>
        <p:spPr>
          <a:xfrm>
            <a:off x="0" y="20471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E006BC-4357-764A-8E6A-9F7218F98A47}"/>
              </a:ext>
            </a:extLst>
          </p:cNvPr>
          <p:cNvSpPr/>
          <p:nvPr/>
        </p:nvSpPr>
        <p:spPr>
          <a:xfrm>
            <a:off x="0" y="6544101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7465B14-BB55-8446-921C-48AD28D1C3D4}"/>
              </a:ext>
            </a:extLst>
          </p:cNvPr>
          <p:cNvSpPr/>
          <p:nvPr/>
        </p:nvSpPr>
        <p:spPr>
          <a:xfrm>
            <a:off x="4960818" y="-2275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E99EF74-7763-1F4F-B955-022D6D5CB706}"/>
              </a:ext>
            </a:extLst>
          </p:cNvPr>
          <p:cNvSpPr/>
          <p:nvPr/>
        </p:nvSpPr>
        <p:spPr>
          <a:xfrm>
            <a:off x="4953000" y="6544101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E5F0BC0-09C7-7B4A-A35D-0F0164104B58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" y="1868037"/>
            <a:ext cx="4859522" cy="3429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78" y="1875124"/>
            <a:ext cx="4859522" cy="342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7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923A297-0E4C-614F-8973-AFA530FBE16B}"/>
              </a:ext>
            </a:extLst>
          </p:cNvPr>
          <p:cNvSpPr/>
          <p:nvPr/>
        </p:nvSpPr>
        <p:spPr>
          <a:xfrm>
            <a:off x="0" y="-1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0DBFE20-ABC8-024E-AA1F-A05F8671F51A}"/>
              </a:ext>
            </a:extLst>
          </p:cNvPr>
          <p:cNvSpPr/>
          <p:nvPr/>
        </p:nvSpPr>
        <p:spPr>
          <a:xfrm>
            <a:off x="0" y="6544101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D3405E2-8CA8-5B46-AC23-412417C026F8}"/>
              </a:ext>
            </a:extLst>
          </p:cNvPr>
          <p:cNvSpPr/>
          <p:nvPr/>
        </p:nvSpPr>
        <p:spPr>
          <a:xfrm>
            <a:off x="4953000" y="0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0EDB040-D2D9-9847-9F74-76AF91C6B70B}"/>
              </a:ext>
            </a:extLst>
          </p:cNvPr>
          <p:cNvSpPr/>
          <p:nvPr/>
        </p:nvSpPr>
        <p:spPr>
          <a:xfrm>
            <a:off x="4953000" y="6544101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49BC307-7343-5949-B8FD-EED79AAC6B44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6" y="848974"/>
            <a:ext cx="3461689" cy="516005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87" y="1616719"/>
            <a:ext cx="5251939" cy="39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5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D04A9D-3292-1D4D-8E26-66B91BBA751C}"/>
              </a:ext>
            </a:extLst>
          </p:cNvPr>
          <p:cNvSpPr/>
          <p:nvPr/>
        </p:nvSpPr>
        <p:spPr>
          <a:xfrm>
            <a:off x="0" y="8279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E134E0-41AE-D443-9B22-E9166B3901FF}"/>
              </a:ext>
            </a:extLst>
          </p:cNvPr>
          <p:cNvSpPr/>
          <p:nvPr/>
        </p:nvSpPr>
        <p:spPr>
          <a:xfrm>
            <a:off x="0" y="6544100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D399711-EC49-5E42-80AC-13280BE063F3}"/>
              </a:ext>
            </a:extLst>
          </p:cNvPr>
          <p:cNvSpPr/>
          <p:nvPr/>
        </p:nvSpPr>
        <p:spPr>
          <a:xfrm>
            <a:off x="4953000" y="8279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5A000A7-DB26-9F46-B9FC-67BAA946E000}"/>
              </a:ext>
            </a:extLst>
          </p:cNvPr>
          <p:cNvSpPr/>
          <p:nvPr/>
        </p:nvSpPr>
        <p:spPr>
          <a:xfrm>
            <a:off x="4953000" y="6544101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62780F3-EDF8-CE4D-80EE-623D280DF1C0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38" y="773722"/>
            <a:ext cx="4818186" cy="481818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06" y="1159273"/>
            <a:ext cx="4432635" cy="443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57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B8D330-6CD3-CC4B-82B9-4C09D903E15D}"/>
              </a:ext>
            </a:extLst>
          </p:cNvPr>
          <p:cNvSpPr/>
          <p:nvPr/>
        </p:nvSpPr>
        <p:spPr>
          <a:xfrm>
            <a:off x="0" y="0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78C6B86-55AE-3740-BCBB-CCAEC06E94D7}"/>
              </a:ext>
            </a:extLst>
          </p:cNvPr>
          <p:cNvSpPr/>
          <p:nvPr/>
        </p:nvSpPr>
        <p:spPr>
          <a:xfrm>
            <a:off x="0" y="6567429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17787F5-6BEC-3649-937A-64594F475E85}"/>
              </a:ext>
            </a:extLst>
          </p:cNvPr>
          <p:cNvSpPr/>
          <p:nvPr/>
        </p:nvSpPr>
        <p:spPr>
          <a:xfrm>
            <a:off x="4953000" y="-2275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04FAB49-96F4-8B45-ADD6-72E9D65CB7B0}"/>
              </a:ext>
            </a:extLst>
          </p:cNvPr>
          <p:cNvSpPr/>
          <p:nvPr/>
        </p:nvSpPr>
        <p:spPr>
          <a:xfrm>
            <a:off x="4953000" y="6567429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08C54BC-3F99-0A44-A89A-DA8C2E2C21D6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91" y="1044710"/>
            <a:ext cx="4870938" cy="48709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08" y="1881553"/>
            <a:ext cx="4132385" cy="41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B4922BA-D456-504E-8507-245C49CEA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339376"/>
            <a:ext cx="4683836" cy="468383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27B4EA7-AF4D-3047-9CAF-6E0EF7F71906}"/>
              </a:ext>
            </a:extLst>
          </p:cNvPr>
          <p:cNvSpPr/>
          <p:nvPr/>
        </p:nvSpPr>
        <p:spPr>
          <a:xfrm>
            <a:off x="0" y="0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C784CC-A7D7-9D40-BBAC-C5D02A937820}"/>
              </a:ext>
            </a:extLst>
          </p:cNvPr>
          <p:cNvSpPr/>
          <p:nvPr/>
        </p:nvSpPr>
        <p:spPr>
          <a:xfrm>
            <a:off x="0" y="6530453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809F597-F19E-A044-AC8C-4CD023060E8A}"/>
              </a:ext>
            </a:extLst>
          </p:cNvPr>
          <p:cNvSpPr/>
          <p:nvPr/>
        </p:nvSpPr>
        <p:spPr>
          <a:xfrm>
            <a:off x="4953000" y="-14785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14CF3C4-F439-1048-9575-385BFFB176F3}"/>
              </a:ext>
            </a:extLst>
          </p:cNvPr>
          <p:cNvSpPr/>
          <p:nvPr/>
        </p:nvSpPr>
        <p:spPr>
          <a:xfrm>
            <a:off x="4953000" y="6544101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AF8E50D-6A6F-5642-95B5-C45DB4A1DE4B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4" y="663084"/>
            <a:ext cx="3251512" cy="536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2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957B276-4741-B847-AC27-3ED21DDEB728}"/>
              </a:ext>
            </a:extLst>
          </p:cNvPr>
          <p:cNvSpPr/>
          <p:nvPr/>
        </p:nvSpPr>
        <p:spPr>
          <a:xfrm>
            <a:off x="0" y="-15092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3207214-59B0-2C48-820E-BF44720563E2}"/>
              </a:ext>
            </a:extLst>
          </p:cNvPr>
          <p:cNvSpPr/>
          <p:nvPr/>
        </p:nvSpPr>
        <p:spPr>
          <a:xfrm>
            <a:off x="0" y="6529009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8AA17D-4AF5-2946-87C8-CA9997CADA59}"/>
              </a:ext>
            </a:extLst>
          </p:cNvPr>
          <p:cNvSpPr/>
          <p:nvPr/>
        </p:nvSpPr>
        <p:spPr>
          <a:xfrm>
            <a:off x="4953000" y="0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24D1CAC-C180-3C47-A95A-864942F5B12B}"/>
              </a:ext>
            </a:extLst>
          </p:cNvPr>
          <p:cNvSpPr/>
          <p:nvPr/>
        </p:nvSpPr>
        <p:spPr>
          <a:xfrm>
            <a:off x="4953000" y="6530021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D6A9B0E-2913-9D47-ADAA-29372B514CEC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" y="1027125"/>
            <a:ext cx="4906108" cy="490610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60" y="1142999"/>
            <a:ext cx="4572001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62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FE33CB9-B7D3-CC4C-9E85-EF21678CC491}"/>
              </a:ext>
            </a:extLst>
          </p:cNvPr>
          <p:cNvSpPr/>
          <p:nvPr/>
        </p:nvSpPr>
        <p:spPr>
          <a:xfrm>
            <a:off x="27153" y="0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95B2AA1-0F5F-BD4F-BAC2-52DABD68DC49}"/>
              </a:ext>
            </a:extLst>
          </p:cNvPr>
          <p:cNvSpPr/>
          <p:nvPr/>
        </p:nvSpPr>
        <p:spPr>
          <a:xfrm>
            <a:off x="0" y="6541826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EC3DB44-287C-114F-A6AA-67934EDB1D35}"/>
              </a:ext>
            </a:extLst>
          </p:cNvPr>
          <p:cNvSpPr/>
          <p:nvPr/>
        </p:nvSpPr>
        <p:spPr>
          <a:xfrm>
            <a:off x="4980153" y="-1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28EF5E9-1EBE-104A-9401-8480BB5D14C5}"/>
              </a:ext>
            </a:extLst>
          </p:cNvPr>
          <p:cNvSpPr/>
          <p:nvPr/>
        </p:nvSpPr>
        <p:spPr>
          <a:xfrm>
            <a:off x="4953000" y="6544101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886C9C-D575-434E-9E5A-3F58D0D80313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" y="1776046"/>
            <a:ext cx="4312615" cy="384321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77" y="1875203"/>
            <a:ext cx="31242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58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F00C48B-E211-994A-B243-AEE888C59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584" y="1928788"/>
            <a:ext cx="4304258" cy="366395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3ED76E0-C07E-FA48-8DF0-AC8105D85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41" y="1898904"/>
            <a:ext cx="3999552" cy="372372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BBFE6D-F1A3-144C-B94F-72B10F5D60BC}"/>
              </a:ext>
            </a:extLst>
          </p:cNvPr>
          <p:cNvSpPr/>
          <p:nvPr/>
        </p:nvSpPr>
        <p:spPr>
          <a:xfrm>
            <a:off x="0" y="0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A2FFF22-14D4-5544-90CF-E8A7677E1659}"/>
              </a:ext>
            </a:extLst>
          </p:cNvPr>
          <p:cNvSpPr/>
          <p:nvPr/>
        </p:nvSpPr>
        <p:spPr>
          <a:xfrm>
            <a:off x="0" y="6544101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5226CA-C8A1-1F45-85A5-54014DED3971}"/>
              </a:ext>
            </a:extLst>
          </p:cNvPr>
          <p:cNvSpPr/>
          <p:nvPr/>
        </p:nvSpPr>
        <p:spPr>
          <a:xfrm>
            <a:off x="4953000" y="-1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700C32-8DE9-824E-A5CA-C16309E6572B}"/>
              </a:ext>
            </a:extLst>
          </p:cNvPr>
          <p:cNvSpPr/>
          <p:nvPr/>
        </p:nvSpPr>
        <p:spPr>
          <a:xfrm>
            <a:off x="4953000" y="6544101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5B82B98-F06F-1A4D-83C6-265AF84BDA1E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18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D4CAA07-7355-3348-9E12-6AA39F768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46" y="2034891"/>
            <a:ext cx="4807254" cy="276092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90D4622-2125-E84A-890A-7150FF7D8C5B}"/>
              </a:ext>
            </a:extLst>
          </p:cNvPr>
          <p:cNvSpPr/>
          <p:nvPr/>
        </p:nvSpPr>
        <p:spPr>
          <a:xfrm>
            <a:off x="0" y="4179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F111BC8-F210-6944-8377-C021FC0CA28A}"/>
              </a:ext>
            </a:extLst>
          </p:cNvPr>
          <p:cNvSpPr/>
          <p:nvPr/>
        </p:nvSpPr>
        <p:spPr>
          <a:xfrm>
            <a:off x="0" y="6544101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A463944-3FA8-6840-9A66-A0A42FBAA0AE}"/>
              </a:ext>
            </a:extLst>
          </p:cNvPr>
          <p:cNvSpPr/>
          <p:nvPr/>
        </p:nvSpPr>
        <p:spPr>
          <a:xfrm>
            <a:off x="4953000" y="4179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4DA4272-518F-CA4C-974B-3CCB665671A4}"/>
              </a:ext>
            </a:extLst>
          </p:cNvPr>
          <p:cNvSpPr/>
          <p:nvPr/>
        </p:nvSpPr>
        <p:spPr>
          <a:xfrm>
            <a:off x="4953000" y="6544101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AE849FB-B6E9-4146-B32A-79416F0DE0A8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931" y="1641610"/>
            <a:ext cx="3677138" cy="36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8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CA27DFE-1E79-454A-883A-9F813D4E179F}"/>
              </a:ext>
            </a:extLst>
          </p:cNvPr>
          <p:cNvSpPr/>
          <p:nvPr/>
        </p:nvSpPr>
        <p:spPr>
          <a:xfrm>
            <a:off x="0" y="0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70CEA4F-BA0E-DC4D-8471-94E0DA188FCC}"/>
              </a:ext>
            </a:extLst>
          </p:cNvPr>
          <p:cNvSpPr/>
          <p:nvPr/>
        </p:nvSpPr>
        <p:spPr>
          <a:xfrm>
            <a:off x="0" y="6529316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B7D2BC-58F9-3A46-A111-D04FC7CD491F}"/>
              </a:ext>
            </a:extLst>
          </p:cNvPr>
          <p:cNvSpPr/>
          <p:nvPr/>
        </p:nvSpPr>
        <p:spPr>
          <a:xfrm>
            <a:off x="4976977" y="6529315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559D0B1-D839-0941-8217-F2D32C0CA54D}"/>
              </a:ext>
            </a:extLst>
          </p:cNvPr>
          <p:cNvSpPr/>
          <p:nvPr/>
        </p:nvSpPr>
        <p:spPr>
          <a:xfrm>
            <a:off x="4953000" y="0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9451565-606D-FD45-AC0A-D8228AF043DE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6" y="2563965"/>
            <a:ext cx="4537888" cy="173007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227" y="1787824"/>
            <a:ext cx="4333547" cy="361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2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11B2C7-CA5F-BF4C-84AD-7D8DDC191C7C}"/>
              </a:ext>
            </a:extLst>
          </p:cNvPr>
          <p:cNvSpPr/>
          <p:nvPr/>
        </p:nvSpPr>
        <p:spPr>
          <a:xfrm>
            <a:off x="4953000" y="6537277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E14FAD-1909-CF43-ADAA-65CD9D471B41}"/>
              </a:ext>
            </a:extLst>
          </p:cNvPr>
          <p:cNvSpPr/>
          <p:nvPr/>
        </p:nvSpPr>
        <p:spPr>
          <a:xfrm>
            <a:off x="4953000" y="-11373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98D0CB-AB84-B64A-9E2C-F7191240445E}"/>
              </a:ext>
            </a:extLst>
          </p:cNvPr>
          <p:cNvSpPr/>
          <p:nvPr/>
        </p:nvSpPr>
        <p:spPr>
          <a:xfrm>
            <a:off x="0" y="6528178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7186C82-3404-B74F-AF2C-8CA17B155B8F}"/>
              </a:ext>
            </a:extLst>
          </p:cNvPr>
          <p:cNvSpPr/>
          <p:nvPr/>
        </p:nvSpPr>
        <p:spPr>
          <a:xfrm>
            <a:off x="0" y="-11373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21BE6F0-3422-B64B-8F9F-E8125930C446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04" y="581260"/>
            <a:ext cx="2814080" cy="530958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92" y="802107"/>
            <a:ext cx="4543616" cy="45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4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206503B-23F4-B147-B9F6-58A17E8375D8}"/>
              </a:ext>
            </a:extLst>
          </p:cNvPr>
          <p:cNvSpPr/>
          <p:nvPr/>
        </p:nvSpPr>
        <p:spPr>
          <a:xfrm>
            <a:off x="4953000" y="-4255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F80F8B9-01AE-A841-B7A6-1CAA4DEEB357}"/>
              </a:ext>
            </a:extLst>
          </p:cNvPr>
          <p:cNvSpPr/>
          <p:nvPr/>
        </p:nvSpPr>
        <p:spPr>
          <a:xfrm>
            <a:off x="4953000" y="6554798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044CC41-9897-2F48-BC83-25ECBB7861C3}"/>
              </a:ext>
            </a:extLst>
          </p:cNvPr>
          <p:cNvSpPr/>
          <p:nvPr/>
        </p:nvSpPr>
        <p:spPr>
          <a:xfrm>
            <a:off x="0" y="6544101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B749AD-C410-194B-873F-065908B986A6}"/>
              </a:ext>
            </a:extLst>
          </p:cNvPr>
          <p:cNvSpPr/>
          <p:nvPr/>
        </p:nvSpPr>
        <p:spPr>
          <a:xfrm>
            <a:off x="0" y="0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A46AB08-67A7-C541-9A2E-9F0896EE29A8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" y="1252384"/>
            <a:ext cx="4202723" cy="420272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41" y="1454607"/>
            <a:ext cx="4226864" cy="31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0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02099A-6C20-954D-BBC0-20D1CBC908D9}"/>
              </a:ext>
            </a:extLst>
          </p:cNvPr>
          <p:cNvSpPr/>
          <p:nvPr/>
        </p:nvSpPr>
        <p:spPr>
          <a:xfrm>
            <a:off x="4953000" y="6544101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77975E4-4E46-8641-9EA9-5B079B58FAAC}"/>
              </a:ext>
            </a:extLst>
          </p:cNvPr>
          <p:cNvSpPr/>
          <p:nvPr/>
        </p:nvSpPr>
        <p:spPr>
          <a:xfrm>
            <a:off x="4953000" y="0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0A9ED7A-5314-E444-AF1D-E393A27F27BE}"/>
              </a:ext>
            </a:extLst>
          </p:cNvPr>
          <p:cNvSpPr/>
          <p:nvPr/>
        </p:nvSpPr>
        <p:spPr>
          <a:xfrm>
            <a:off x="0" y="6544100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950D2B2-347E-BA4A-BBEB-13F8A1B3E9B5}"/>
              </a:ext>
            </a:extLst>
          </p:cNvPr>
          <p:cNvSpPr/>
          <p:nvPr/>
        </p:nvSpPr>
        <p:spPr>
          <a:xfrm>
            <a:off x="0" y="0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1C71071-5AAC-754D-BA1F-B594B74CA654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764170"/>
            <a:ext cx="4180114" cy="313508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52" y="1559609"/>
            <a:ext cx="4966624" cy="37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0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DEB5820-5F92-2242-81B4-DB08EA9B0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4906"/>
            <a:ext cx="4826901" cy="267088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A2BD16-08BA-8940-B419-D911D640089C}"/>
              </a:ext>
            </a:extLst>
          </p:cNvPr>
          <p:cNvSpPr/>
          <p:nvPr/>
        </p:nvSpPr>
        <p:spPr>
          <a:xfrm>
            <a:off x="4953000" y="0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577E852-1BEB-0542-A94E-97CDEE9AD244}"/>
              </a:ext>
            </a:extLst>
          </p:cNvPr>
          <p:cNvSpPr/>
          <p:nvPr/>
        </p:nvSpPr>
        <p:spPr>
          <a:xfrm>
            <a:off x="0" y="0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71237B-FDD6-0B4C-AF88-1995E138962C}"/>
              </a:ext>
            </a:extLst>
          </p:cNvPr>
          <p:cNvSpPr/>
          <p:nvPr/>
        </p:nvSpPr>
        <p:spPr>
          <a:xfrm>
            <a:off x="4953000" y="6541442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D985CE8-3895-C145-9731-4E7E589584E5}"/>
              </a:ext>
            </a:extLst>
          </p:cNvPr>
          <p:cNvSpPr/>
          <p:nvPr/>
        </p:nvSpPr>
        <p:spPr>
          <a:xfrm>
            <a:off x="0" y="6543717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4B778A8-3C8C-3143-85C8-7EBE77C709C7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08" y="1018578"/>
            <a:ext cx="4090140" cy="48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1C82EAC-3220-D546-AB51-B2219A7B2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58" y="1456370"/>
            <a:ext cx="4423581" cy="42683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E96F97D-2BB9-D347-BA22-3FEA94BD8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785" y="1449505"/>
            <a:ext cx="4125225" cy="427523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76D497B-F36F-AD48-9AAF-9184A2B10A58}"/>
              </a:ext>
            </a:extLst>
          </p:cNvPr>
          <p:cNvSpPr/>
          <p:nvPr/>
        </p:nvSpPr>
        <p:spPr>
          <a:xfrm>
            <a:off x="4953000" y="0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68E1DB0-88BF-1B4D-801D-A932EB4C428F}"/>
              </a:ext>
            </a:extLst>
          </p:cNvPr>
          <p:cNvSpPr/>
          <p:nvPr/>
        </p:nvSpPr>
        <p:spPr>
          <a:xfrm>
            <a:off x="4953000" y="6544100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C03FA26-32EC-7140-8F2C-D4316808C1C0}"/>
              </a:ext>
            </a:extLst>
          </p:cNvPr>
          <p:cNvSpPr/>
          <p:nvPr/>
        </p:nvSpPr>
        <p:spPr>
          <a:xfrm>
            <a:off x="0" y="248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81BAA69-8134-8A43-A7DC-1271C46AFEA6}"/>
              </a:ext>
            </a:extLst>
          </p:cNvPr>
          <p:cNvSpPr/>
          <p:nvPr/>
        </p:nvSpPr>
        <p:spPr>
          <a:xfrm>
            <a:off x="0" y="6544101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BDD545A-C96B-3E4B-892B-8EDAFFA19342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1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17B94B-BF6F-B64B-AA83-3FF988BDED57}"/>
              </a:ext>
            </a:extLst>
          </p:cNvPr>
          <p:cNvSpPr/>
          <p:nvPr/>
        </p:nvSpPr>
        <p:spPr>
          <a:xfrm>
            <a:off x="4953000" y="0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3A22D10-689D-D642-A94F-755CBE351CFD}"/>
              </a:ext>
            </a:extLst>
          </p:cNvPr>
          <p:cNvSpPr/>
          <p:nvPr/>
        </p:nvSpPr>
        <p:spPr>
          <a:xfrm>
            <a:off x="4953000" y="6536831"/>
            <a:ext cx="4953000" cy="313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77E5375-7B86-4C4E-AACB-ED395EBBBD89}"/>
              </a:ext>
            </a:extLst>
          </p:cNvPr>
          <p:cNvSpPr/>
          <p:nvPr/>
        </p:nvSpPr>
        <p:spPr>
          <a:xfrm>
            <a:off x="0" y="13647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3B59D76-2937-0B47-B6DA-67EC9B06DADF}"/>
              </a:ext>
            </a:extLst>
          </p:cNvPr>
          <p:cNvSpPr/>
          <p:nvPr/>
        </p:nvSpPr>
        <p:spPr>
          <a:xfrm>
            <a:off x="0" y="6523184"/>
            <a:ext cx="4953000" cy="313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1280A7C-3171-8F4C-91D7-13388FD1A403}"/>
              </a:ext>
            </a:extLst>
          </p:cNvPr>
          <p:cNvCxnSpPr/>
          <p:nvPr/>
        </p:nvCxnSpPr>
        <p:spPr>
          <a:xfrm>
            <a:off x="4953000" y="0"/>
            <a:ext cx="0" cy="69603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" y="1053502"/>
            <a:ext cx="4853354" cy="485335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78" y="1494692"/>
            <a:ext cx="4862122" cy="40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60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118</Words>
  <Application>Microsoft Macintosh PowerPoint</Application>
  <PresentationFormat>A4 210 x 297 mm</PresentationFormat>
  <Paragraphs>52</Paragraphs>
  <Slides>18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游ゴシック</vt:lpstr>
      <vt:lpstr>Arial</vt:lpstr>
      <vt:lpstr>Calibri</vt:lpstr>
      <vt:lpstr>Calibri Light</vt:lpstr>
      <vt:lpstr>Office テーマ</vt:lpstr>
      <vt:lpstr>カテゴリー 「どっち？」ゲーム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岡田侑子</dc:creator>
  <cp:lastModifiedBy>Okada, Aya</cp:lastModifiedBy>
  <cp:revision>12</cp:revision>
  <dcterms:created xsi:type="dcterms:W3CDTF">2019-06-08T08:21:03Z</dcterms:created>
  <dcterms:modified xsi:type="dcterms:W3CDTF">2020-08-19T01:19:18Z</dcterms:modified>
</cp:coreProperties>
</file>